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uschner, Joseph" userId="10add13e-32b3-4d70-96cc-7d8c1c1598d2" providerId="ADAL" clId="{6C1BAE7B-CCCE-40BB-A614-34478BA3C069}"/>
    <pc:docChg chg="undo custSel modSld">
      <pc:chgData name="Touschner, Joseph" userId="10add13e-32b3-4d70-96cc-7d8c1c1598d2" providerId="ADAL" clId="{6C1BAE7B-CCCE-40BB-A614-34478BA3C069}" dt="2020-10-02T18:59:41.154" v="1437" actId="20577"/>
      <pc:docMkLst>
        <pc:docMk/>
      </pc:docMkLst>
      <pc:sldChg chg="addSp delSp modSp mod">
        <pc:chgData name="Touschner, Joseph" userId="10add13e-32b3-4d70-96cc-7d8c1c1598d2" providerId="ADAL" clId="{6C1BAE7B-CCCE-40BB-A614-34478BA3C069}" dt="2020-10-02T18:59:41.154" v="1437" actId="20577"/>
        <pc:sldMkLst>
          <pc:docMk/>
          <pc:sldMk cId="4249554793" sldId="256"/>
        </pc:sldMkLst>
        <pc:spChg chg="mod">
          <ac:chgData name="Touschner, Joseph" userId="10add13e-32b3-4d70-96cc-7d8c1c1598d2" providerId="ADAL" clId="{6C1BAE7B-CCCE-40BB-A614-34478BA3C069}" dt="2020-10-02T18:29:14.156" v="1366" actId="1035"/>
          <ac:spMkLst>
            <pc:docMk/>
            <pc:sldMk cId="4249554793" sldId="256"/>
            <ac:spMk id="11" creationId="{EA87EDE9-4F6D-4C79-BADA-F7DECB85CBAC}"/>
          </ac:spMkLst>
        </pc:spChg>
        <pc:spChg chg="mod">
          <ac:chgData name="Touschner, Joseph" userId="10add13e-32b3-4d70-96cc-7d8c1c1598d2" providerId="ADAL" clId="{6C1BAE7B-CCCE-40BB-A614-34478BA3C069}" dt="2020-10-02T18:44:31.165" v="1411" actId="1036"/>
          <ac:spMkLst>
            <pc:docMk/>
            <pc:sldMk cId="4249554793" sldId="256"/>
            <ac:spMk id="18" creationId="{84EFAD80-05B3-4BE8-8381-5F467AD840AB}"/>
          </ac:spMkLst>
        </pc:spChg>
        <pc:spChg chg="add mod">
          <ac:chgData name="Touschner, Joseph" userId="10add13e-32b3-4d70-96cc-7d8c1c1598d2" providerId="ADAL" clId="{6C1BAE7B-CCCE-40BB-A614-34478BA3C069}" dt="2020-10-02T18:59:41.154" v="1437" actId="20577"/>
          <ac:spMkLst>
            <pc:docMk/>
            <pc:sldMk cId="4249554793" sldId="256"/>
            <ac:spMk id="19" creationId="{0A07FF38-3BB6-4B27-A9ED-E9E9D0C10D4D}"/>
          </ac:spMkLst>
        </pc:spChg>
        <pc:spChg chg="add mod">
          <ac:chgData name="Touschner, Joseph" userId="10add13e-32b3-4d70-96cc-7d8c1c1598d2" providerId="ADAL" clId="{6C1BAE7B-CCCE-40BB-A614-34478BA3C069}" dt="2020-10-02T18:44:00.782" v="1385" actId="1035"/>
          <ac:spMkLst>
            <pc:docMk/>
            <pc:sldMk cId="4249554793" sldId="256"/>
            <ac:spMk id="21" creationId="{B96B92BF-5BCE-4866-96D0-089DDCE07E79}"/>
          </ac:spMkLst>
        </pc:spChg>
        <pc:graphicFrameChg chg="mod ord">
          <ac:chgData name="Touschner, Joseph" userId="10add13e-32b3-4d70-96cc-7d8c1c1598d2" providerId="ADAL" clId="{6C1BAE7B-CCCE-40BB-A614-34478BA3C069}" dt="2020-10-02T18:53:43.850" v="1436" actId="14100"/>
          <ac:graphicFrameMkLst>
            <pc:docMk/>
            <pc:sldMk cId="4249554793" sldId="256"/>
            <ac:graphicFrameMk id="7" creationId="{E9F6046E-367C-4A81-AD31-F7F9993A6FF3}"/>
          </ac:graphicFrameMkLst>
        </pc:graphicFrameChg>
        <pc:picChg chg="mod">
          <ac:chgData name="Touschner, Joseph" userId="10add13e-32b3-4d70-96cc-7d8c1c1598d2" providerId="ADAL" clId="{6C1BAE7B-CCCE-40BB-A614-34478BA3C069}" dt="2020-10-02T18:26:04.891" v="1321" actId="1035"/>
          <ac:picMkLst>
            <pc:docMk/>
            <pc:sldMk cId="4249554793" sldId="256"/>
            <ac:picMk id="6" creationId="{BC3BC023-E734-49E6-8506-58219749F10A}"/>
          </ac:picMkLst>
        </pc:picChg>
        <pc:picChg chg="mod">
          <ac:chgData name="Touschner, Joseph" userId="10add13e-32b3-4d70-96cc-7d8c1c1598d2" providerId="ADAL" clId="{6C1BAE7B-CCCE-40BB-A614-34478BA3C069}" dt="2020-10-02T18:26:08.928" v="1327" actId="1035"/>
          <ac:picMkLst>
            <pc:docMk/>
            <pc:sldMk cId="4249554793" sldId="256"/>
            <ac:picMk id="9" creationId="{F2852E46-DDDE-4F0A-B2AA-46536B4301B8}"/>
          </ac:picMkLst>
        </pc:picChg>
        <pc:picChg chg="del">
          <ac:chgData name="Touschner, Joseph" userId="10add13e-32b3-4d70-96cc-7d8c1c1598d2" providerId="ADAL" clId="{6C1BAE7B-CCCE-40BB-A614-34478BA3C069}" dt="2020-09-25T18:40:32.875" v="141" actId="478"/>
          <ac:picMkLst>
            <pc:docMk/>
            <pc:sldMk cId="4249554793" sldId="256"/>
            <ac:picMk id="13" creationId="{142D9CE4-5FAE-4DF4-ABA9-EB03880CE3D5}"/>
          </ac:picMkLst>
        </pc:picChg>
        <pc:picChg chg="mod">
          <ac:chgData name="Touschner, Joseph" userId="10add13e-32b3-4d70-96cc-7d8c1c1598d2" providerId="ADAL" clId="{6C1BAE7B-CCCE-40BB-A614-34478BA3C069}" dt="2020-10-02T18:29:09.150" v="1361" actId="1035"/>
          <ac:picMkLst>
            <pc:docMk/>
            <pc:sldMk cId="4249554793" sldId="256"/>
            <ac:picMk id="15" creationId="{967773A0-D275-4D5E-A087-9296D0553206}"/>
          </ac:picMkLst>
        </pc:picChg>
        <pc:picChg chg="del mod">
          <ac:chgData name="Touschner, Joseph" userId="10add13e-32b3-4d70-96cc-7d8c1c1598d2" providerId="ADAL" clId="{6C1BAE7B-CCCE-40BB-A614-34478BA3C069}" dt="2020-09-25T19:17:24.018" v="793" actId="478"/>
          <ac:picMkLst>
            <pc:docMk/>
            <pc:sldMk cId="4249554793" sldId="256"/>
            <ac:picMk id="17" creationId="{1A60A583-B9A4-4BC4-915E-DF5ACF421BA1}"/>
          </ac:picMkLst>
        </pc:picChg>
        <pc:picChg chg="add mod">
          <ac:chgData name="Touschner, Joseph" userId="10add13e-32b3-4d70-96cc-7d8c1c1598d2" providerId="ADAL" clId="{6C1BAE7B-CCCE-40BB-A614-34478BA3C069}" dt="2020-10-02T18:45:50.998" v="1431" actId="1038"/>
          <ac:picMkLst>
            <pc:docMk/>
            <pc:sldMk cId="4249554793" sldId="256"/>
            <ac:picMk id="23" creationId="{E1482B07-F82E-4C45-B9D1-7EDF3AE4899A}"/>
          </ac:picMkLst>
        </pc:picChg>
      </pc:sldChg>
    </pc:docChg>
  </pc:docChgLst>
  <pc:docChgLst>
    <pc:chgData name="Touschner, Joseph" userId="10add13e-32b3-4d70-96cc-7d8c1c1598d2" providerId="ADAL" clId="{48000AD6-878C-40FA-B405-B798E55D6908}"/>
    <pc:docChg chg="custSel modSld">
      <pc:chgData name="Touschner, Joseph" userId="10add13e-32b3-4d70-96cc-7d8c1c1598d2" providerId="ADAL" clId="{48000AD6-878C-40FA-B405-B798E55D6908}" dt="2020-10-21T20:21:14.193" v="224" actId="20577"/>
      <pc:docMkLst>
        <pc:docMk/>
      </pc:docMkLst>
      <pc:sldChg chg="modSp mod">
        <pc:chgData name="Touschner, Joseph" userId="10add13e-32b3-4d70-96cc-7d8c1c1598d2" providerId="ADAL" clId="{48000AD6-878C-40FA-B405-B798E55D6908}" dt="2020-10-21T20:21:14.193" v="224" actId="20577"/>
        <pc:sldMkLst>
          <pc:docMk/>
          <pc:sldMk cId="4249554793" sldId="256"/>
        </pc:sldMkLst>
        <pc:spChg chg="mod">
          <ac:chgData name="Touschner, Joseph" userId="10add13e-32b3-4d70-96cc-7d8c1c1598d2" providerId="ADAL" clId="{48000AD6-878C-40FA-B405-B798E55D6908}" dt="2020-10-21T20:21:14.193" v="224" actId="20577"/>
          <ac:spMkLst>
            <pc:docMk/>
            <pc:sldMk cId="4249554793" sldId="256"/>
            <ac:spMk id="18" creationId="{84EFAD80-05B3-4BE8-8381-5F467AD840AB}"/>
          </ac:spMkLst>
        </pc:spChg>
        <pc:spChg chg="mod">
          <ac:chgData name="Touschner, Joseph" userId="10add13e-32b3-4d70-96cc-7d8c1c1598d2" providerId="ADAL" clId="{48000AD6-878C-40FA-B405-B798E55D6908}" dt="2020-10-21T20:20:38.606" v="213" actId="1037"/>
          <ac:spMkLst>
            <pc:docMk/>
            <pc:sldMk cId="4249554793" sldId="256"/>
            <ac:spMk id="19" creationId="{0A07FF38-3BB6-4B27-A9ED-E9E9D0C10D4D}"/>
          </ac:spMkLst>
        </pc:spChg>
        <pc:spChg chg="mod">
          <ac:chgData name="Touschner, Joseph" userId="10add13e-32b3-4d70-96cc-7d8c1c1598d2" providerId="ADAL" clId="{48000AD6-878C-40FA-B405-B798E55D6908}" dt="2020-10-21T20:20:19.892" v="211" actId="6549"/>
          <ac:spMkLst>
            <pc:docMk/>
            <pc:sldMk cId="4249554793" sldId="256"/>
            <ac:spMk id="21" creationId="{B96B92BF-5BCE-4866-96D0-089DDCE07E7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337CB9-B89D-44DA-A802-5833F3B8299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639D6-61E1-4735-8716-E3710BC39D1E}">
      <dgm:prSet phldrT="[Text]"/>
      <dgm:spPr/>
      <dgm:t>
        <a:bodyPr/>
        <a:lstStyle/>
        <a:p>
          <a:r>
            <a:rPr lang="en-US" dirty="0"/>
            <a:t>Buying health insurance online or over the phone?</a:t>
          </a:r>
        </a:p>
      </dgm:t>
    </dgm:pt>
    <dgm:pt modelId="{CB7AA3FE-0F3C-41F9-8476-1C630D04C63A}" type="parTrans" cxnId="{486525A5-024E-4B07-8CC1-8D297066EAE0}">
      <dgm:prSet/>
      <dgm:spPr/>
      <dgm:t>
        <a:bodyPr/>
        <a:lstStyle/>
        <a:p>
          <a:endParaRPr lang="en-US"/>
        </a:p>
      </dgm:t>
    </dgm:pt>
    <dgm:pt modelId="{C83DF0DB-A246-497A-AFC0-921A31FAFF93}" type="sibTrans" cxnId="{486525A5-024E-4B07-8CC1-8D297066EAE0}">
      <dgm:prSet/>
      <dgm:spPr/>
      <dgm:t>
        <a:bodyPr/>
        <a:lstStyle/>
        <a:p>
          <a:endParaRPr lang="en-US"/>
        </a:p>
      </dgm:t>
    </dgm:pt>
    <dgm:pt modelId="{FC18542C-B9EA-4C34-86E6-6C96FFDA73D1}">
      <dgm:prSet phldrT="[Text]"/>
      <dgm:spPr/>
      <dgm:t>
        <a:bodyPr/>
        <a:lstStyle/>
        <a:p>
          <a:r>
            <a:rPr lang="en-US" dirty="0"/>
            <a:t>Stop</a:t>
          </a:r>
        </a:p>
      </dgm:t>
    </dgm:pt>
    <dgm:pt modelId="{7233F6D7-8A4F-4276-BA52-78F0949F6BA6}" type="parTrans" cxnId="{A906A4F2-C204-4BF4-8F99-DC0DCE3D4AA0}">
      <dgm:prSet/>
      <dgm:spPr/>
      <dgm:t>
        <a:bodyPr/>
        <a:lstStyle/>
        <a:p>
          <a:endParaRPr lang="en-US"/>
        </a:p>
      </dgm:t>
    </dgm:pt>
    <dgm:pt modelId="{2A0EF7ED-7F16-4B07-9568-FE30B33A52E8}" type="sibTrans" cxnId="{A906A4F2-C204-4BF4-8F99-DC0DCE3D4AA0}">
      <dgm:prSet/>
      <dgm:spPr/>
      <dgm:t>
        <a:bodyPr/>
        <a:lstStyle/>
        <a:p>
          <a:endParaRPr lang="en-US"/>
        </a:p>
      </dgm:t>
    </dgm:pt>
    <dgm:pt modelId="{2710CEF3-B345-45D4-B3C4-5D2C98DBE114}">
      <dgm:prSet phldrT="[Text]"/>
      <dgm:spPr/>
      <dgm:t>
        <a:bodyPr/>
        <a:lstStyle/>
        <a:p>
          <a:r>
            <a:rPr lang="en-US" dirty="0"/>
            <a:t>Call</a:t>
          </a:r>
        </a:p>
      </dgm:t>
    </dgm:pt>
    <dgm:pt modelId="{C2788BEC-7004-4B60-ABFC-8F1CD3B577E5}" type="parTrans" cxnId="{CB6AD18F-6D9A-4499-B13E-3CC1789E08D4}">
      <dgm:prSet/>
      <dgm:spPr/>
      <dgm:t>
        <a:bodyPr/>
        <a:lstStyle/>
        <a:p>
          <a:endParaRPr lang="en-US"/>
        </a:p>
      </dgm:t>
    </dgm:pt>
    <dgm:pt modelId="{78B567FE-07B2-4D42-87DE-08FEE0DF7377}" type="sibTrans" cxnId="{CB6AD18F-6D9A-4499-B13E-3CC1789E08D4}">
      <dgm:prSet/>
      <dgm:spPr/>
      <dgm:t>
        <a:bodyPr/>
        <a:lstStyle/>
        <a:p>
          <a:endParaRPr lang="en-US"/>
        </a:p>
      </dgm:t>
    </dgm:pt>
    <dgm:pt modelId="{CD6E699C-1088-4509-B532-4747D5C3345D}">
      <dgm:prSet phldrT="[Text]"/>
      <dgm:spPr/>
      <dgm:t>
        <a:bodyPr/>
        <a:lstStyle/>
        <a:p>
          <a:r>
            <a:rPr lang="en-US" dirty="0"/>
            <a:t>Confirm</a:t>
          </a:r>
        </a:p>
      </dgm:t>
    </dgm:pt>
    <dgm:pt modelId="{89E4692F-7E98-4574-BF87-96164C9E24AA}" type="parTrans" cxnId="{44CA0100-9E68-4C00-AD77-FE673772112B}">
      <dgm:prSet/>
      <dgm:spPr/>
      <dgm:t>
        <a:bodyPr/>
        <a:lstStyle/>
        <a:p>
          <a:endParaRPr lang="en-US"/>
        </a:p>
      </dgm:t>
    </dgm:pt>
    <dgm:pt modelId="{34508403-E7E2-45CB-97A3-23B9BE2A0669}" type="sibTrans" cxnId="{44CA0100-9E68-4C00-AD77-FE673772112B}">
      <dgm:prSet/>
      <dgm:spPr/>
      <dgm:t>
        <a:bodyPr/>
        <a:lstStyle/>
        <a:p>
          <a:endParaRPr lang="en-US"/>
        </a:p>
      </dgm:t>
    </dgm:pt>
    <dgm:pt modelId="{1A7418F1-8060-4DD3-BD98-4EF978820FF1}" type="pres">
      <dgm:prSet presAssocID="{32337CB9-B89D-44DA-A802-5833F3B82991}" presName="rootnode" presStyleCnt="0">
        <dgm:presLayoutVars>
          <dgm:chMax/>
          <dgm:chPref/>
          <dgm:dir/>
          <dgm:animLvl val="lvl"/>
        </dgm:presLayoutVars>
      </dgm:prSet>
      <dgm:spPr/>
    </dgm:pt>
    <dgm:pt modelId="{C64BF049-27EB-4182-BCED-9EE8EE62CC5A}" type="pres">
      <dgm:prSet presAssocID="{75D639D6-61E1-4735-8716-E3710BC39D1E}" presName="composite" presStyleCnt="0"/>
      <dgm:spPr/>
    </dgm:pt>
    <dgm:pt modelId="{17832911-8D55-4085-B3BB-7AB49B763D98}" type="pres">
      <dgm:prSet presAssocID="{75D639D6-61E1-4735-8716-E3710BC39D1E}" presName="bentUpArrow1" presStyleLbl="alignImgPlace1" presStyleIdx="0" presStyleCnt="3" custScaleX="64986" custLinFactNeighborX="-9610"/>
      <dgm:spPr/>
    </dgm:pt>
    <dgm:pt modelId="{E1015931-D2B5-4EBB-8B79-D0DB9170DA84}" type="pres">
      <dgm:prSet presAssocID="{75D639D6-61E1-4735-8716-E3710BC39D1E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AD42E777-6977-4CC5-B3D0-C50D5F66E21A}" type="pres">
      <dgm:prSet presAssocID="{75D639D6-61E1-4735-8716-E3710BC39D1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15018F1-7FD6-4F3F-8E2F-7EC6784E2666}" type="pres">
      <dgm:prSet presAssocID="{C83DF0DB-A246-497A-AFC0-921A31FAFF93}" presName="sibTrans" presStyleCnt="0"/>
      <dgm:spPr/>
    </dgm:pt>
    <dgm:pt modelId="{1FB266B8-264A-4DCD-AD11-4933EA0327AC}" type="pres">
      <dgm:prSet presAssocID="{FC18542C-B9EA-4C34-86E6-6C96FFDA73D1}" presName="composite" presStyleCnt="0"/>
      <dgm:spPr/>
    </dgm:pt>
    <dgm:pt modelId="{16221E1B-CC62-430B-BBA2-1F8201065BEE}" type="pres">
      <dgm:prSet presAssocID="{FC18542C-B9EA-4C34-86E6-6C96FFDA73D1}" presName="bentUpArrow1" presStyleLbl="alignImgPlace1" presStyleIdx="1" presStyleCnt="3" custScaleX="65903" custLinFactNeighborX="-31725"/>
      <dgm:spPr/>
    </dgm:pt>
    <dgm:pt modelId="{5D81363D-22E5-4A70-880C-4159E35A3993}" type="pres">
      <dgm:prSet presAssocID="{FC18542C-B9EA-4C34-86E6-6C96FFDA73D1}" presName="ParentText" presStyleLbl="node1" presStyleIdx="1" presStyleCnt="4" custLinFactNeighborX="-20806">
        <dgm:presLayoutVars>
          <dgm:chMax val="1"/>
          <dgm:chPref val="1"/>
          <dgm:bulletEnabled val="1"/>
        </dgm:presLayoutVars>
      </dgm:prSet>
      <dgm:spPr/>
    </dgm:pt>
    <dgm:pt modelId="{29DDC44E-C074-40F2-B4B1-CEB59838ECF0}" type="pres">
      <dgm:prSet presAssocID="{FC18542C-B9EA-4C34-86E6-6C96FFDA73D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B7EF21C-ADE4-4543-A907-E68B38143E2D}" type="pres">
      <dgm:prSet presAssocID="{2A0EF7ED-7F16-4B07-9568-FE30B33A52E8}" presName="sibTrans" presStyleCnt="0"/>
      <dgm:spPr/>
    </dgm:pt>
    <dgm:pt modelId="{9B3311F6-80F8-46BC-8D96-18BA5AA06DBF}" type="pres">
      <dgm:prSet presAssocID="{2710CEF3-B345-45D4-B3C4-5D2C98DBE114}" presName="composite" presStyleCnt="0"/>
      <dgm:spPr/>
    </dgm:pt>
    <dgm:pt modelId="{69FD1261-18F5-4A46-9424-998ABE1BBA18}" type="pres">
      <dgm:prSet presAssocID="{2710CEF3-B345-45D4-B3C4-5D2C98DBE114}" presName="bentUpArrow1" presStyleLbl="alignImgPlace1" presStyleIdx="2" presStyleCnt="3" custScaleX="66820" custLinFactNeighborX="-45165"/>
      <dgm:spPr/>
    </dgm:pt>
    <dgm:pt modelId="{BE0FB067-D00A-4D89-B133-E67D96CEF217}" type="pres">
      <dgm:prSet presAssocID="{2710CEF3-B345-45D4-B3C4-5D2C98DBE114}" presName="ParentText" presStyleLbl="node1" presStyleIdx="2" presStyleCnt="4" custLinFactNeighborX="-31850">
        <dgm:presLayoutVars>
          <dgm:chMax val="1"/>
          <dgm:chPref val="1"/>
          <dgm:bulletEnabled val="1"/>
        </dgm:presLayoutVars>
      </dgm:prSet>
      <dgm:spPr/>
    </dgm:pt>
    <dgm:pt modelId="{F484B971-3362-4FD3-9E46-FF258E4D867A}" type="pres">
      <dgm:prSet presAssocID="{2710CEF3-B345-45D4-B3C4-5D2C98DBE114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5C35B4F5-8787-49A5-91D5-77AAC24A54F1}" type="pres">
      <dgm:prSet presAssocID="{78B567FE-07B2-4D42-87DE-08FEE0DF7377}" presName="sibTrans" presStyleCnt="0"/>
      <dgm:spPr/>
    </dgm:pt>
    <dgm:pt modelId="{0386D74D-17CF-439B-855C-19F2C2BD6816}" type="pres">
      <dgm:prSet presAssocID="{CD6E699C-1088-4509-B532-4747D5C3345D}" presName="composite" presStyleCnt="0"/>
      <dgm:spPr/>
    </dgm:pt>
    <dgm:pt modelId="{9D22D909-373A-4721-911D-2F64CF88D9E6}" type="pres">
      <dgm:prSet presAssocID="{CD6E699C-1088-4509-B532-4747D5C3345D}" presName="ParentText" presStyleLbl="node1" presStyleIdx="3" presStyleCnt="4" custLinFactNeighborX="-42920">
        <dgm:presLayoutVars>
          <dgm:chMax val="1"/>
          <dgm:chPref val="1"/>
          <dgm:bulletEnabled val="1"/>
        </dgm:presLayoutVars>
      </dgm:prSet>
      <dgm:spPr/>
    </dgm:pt>
  </dgm:ptLst>
  <dgm:cxnLst>
    <dgm:cxn modelId="{44CA0100-9E68-4C00-AD77-FE673772112B}" srcId="{32337CB9-B89D-44DA-A802-5833F3B82991}" destId="{CD6E699C-1088-4509-B532-4747D5C3345D}" srcOrd="3" destOrd="0" parTransId="{89E4692F-7E98-4574-BF87-96164C9E24AA}" sibTransId="{34508403-E7E2-45CB-97A3-23B9BE2A0669}"/>
    <dgm:cxn modelId="{E952633C-BE12-4987-AD20-EE4C50DF1D05}" type="presOf" srcId="{FC18542C-B9EA-4C34-86E6-6C96FFDA73D1}" destId="{5D81363D-22E5-4A70-880C-4159E35A3993}" srcOrd="0" destOrd="0" presId="urn:microsoft.com/office/officeart/2005/8/layout/StepDownProcess"/>
    <dgm:cxn modelId="{6B446645-05CF-493C-8AF3-0AB03AB725F0}" type="presOf" srcId="{75D639D6-61E1-4735-8716-E3710BC39D1E}" destId="{E1015931-D2B5-4EBB-8B79-D0DB9170DA84}" srcOrd="0" destOrd="0" presId="urn:microsoft.com/office/officeart/2005/8/layout/StepDownProcess"/>
    <dgm:cxn modelId="{E475F655-99E2-4A54-8E7C-635B503E48FD}" type="presOf" srcId="{2710CEF3-B345-45D4-B3C4-5D2C98DBE114}" destId="{BE0FB067-D00A-4D89-B133-E67D96CEF217}" srcOrd="0" destOrd="0" presId="urn:microsoft.com/office/officeart/2005/8/layout/StepDownProcess"/>
    <dgm:cxn modelId="{9B9A3C85-D1C8-424D-8672-B81C4A776CB0}" type="presOf" srcId="{CD6E699C-1088-4509-B532-4747D5C3345D}" destId="{9D22D909-373A-4721-911D-2F64CF88D9E6}" srcOrd="0" destOrd="0" presId="urn:microsoft.com/office/officeart/2005/8/layout/StepDownProcess"/>
    <dgm:cxn modelId="{CB6AD18F-6D9A-4499-B13E-3CC1789E08D4}" srcId="{32337CB9-B89D-44DA-A802-5833F3B82991}" destId="{2710CEF3-B345-45D4-B3C4-5D2C98DBE114}" srcOrd="2" destOrd="0" parTransId="{C2788BEC-7004-4B60-ABFC-8F1CD3B577E5}" sibTransId="{78B567FE-07B2-4D42-87DE-08FEE0DF7377}"/>
    <dgm:cxn modelId="{F336429F-4546-4667-8010-D21777FD50EE}" type="presOf" srcId="{32337CB9-B89D-44DA-A802-5833F3B82991}" destId="{1A7418F1-8060-4DD3-BD98-4EF978820FF1}" srcOrd="0" destOrd="0" presId="urn:microsoft.com/office/officeart/2005/8/layout/StepDownProcess"/>
    <dgm:cxn modelId="{486525A5-024E-4B07-8CC1-8D297066EAE0}" srcId="{32337CB9-B89D-44DA-A802-5833F3B82991}" destId="{75D639D6-61E1-4735-8716-E3710BC39D1E}" srcOrd="0" destOrd="0" parTransId="{CB7AA3FE-0F3C-41F9-8476-1C630D04C63A}" sibTransId="{C83DF0DB-A246-497A-AFC0-921A31FAFF93}"/>
    <dgm:cxn modelId="{A906A4F2-C204-4BF4-8F99-DC0DCE3D4AA0}" srcId="{32337CB9-B89D-44DA-A802-5833F3B82991}" destId="{FC18542C-B9EA-4C34-86E6-6C96FFDA73D1}" srcOrd="1" destOrd="0" parTransId="{7233F6D7-8A4F-4276-BA52-78F0949F6BA6}" sibTransId="{2A0EF7ED-7F16-4B07-9568-FE30B33A52E8}"/>
    <dgm:cxn modelId="{A7C476E9-809C-4E34-A024-4CE683D20E56}" type="presParOf" srcId="{1A7418F1-8060-4DD3-BD98-4EF978820FF1}" destId="{C64BF049-27EB-4182-BCED-9EE8EE62CC5A}" srcOrd="0" destOrd="0" presId="urn:microsoft.com/office/officeart/2005/8/layout/StepDownProcess"/>
    <dgm:cxn modelId="{C31F042A-26E3-4DC1-A316-DEFA15072D4C}" type="presParOf" srcId="{C64BF049-27EB-4182-BCED-9EE8EE62CC5A}" destId="{17832911-8D55-4085-B3BB-7AB49B763D98}" srcOrd="0" destOrd="0" presId="urn:microsoft.com/office/officeart/2005/8/layout/StepDownProcess"/>
    <dgm:cxn modelId="{B332B4FA-A0F2-49BF-AB5F-FB1C971FA7AE}" type="presParOf" srcId="{C64BF049-27EB-4182-BCED-9EE8EE62CC5A}" destId="{E1015931-D2B5-4EBB-8B79-D0DB9170DA84}" srcOrd="1" destOrd="0" presId="urn:microsoft.com/office/officeart/2005/8/layout/StepDownProcess"/>
    <dgm:cxn modelId="{1FEFCECA-6216-45F5-B86E-E68E2ADF17E9}" type="presParOf" srcId="{C64BF049-27EB-4182-BCED-9EE8EE62CC5A}" destId="{AD42E777-6977-4CC5-B3D0-C50D5F66E21A}" srcOrd="2" destOrd="0" presId="urn:microsoft.com/office/officeart/2005/8/layout/StepDownProcess"/>
    <dgm:cxn modelId="{863E77FC-F258-4423-87DD-99DB97CB624E}" type="presParOf" srcId="{1A7418F1-8060-4DD3-BD98-4EF978820FF1}" destId="{315018F1-7FD6-4F3F-8E2F-7EC6784E2666}" srcOrd="1" destOrd="0" presId="urn:microsoft.com/office/officeart/2005/8/layout/StepDownProcess"/>
    <dgm:cxn modelId="{CFD8E44F-F3BD-49DC-B8A7-9FBE5675DD2B}" type="presParOf" srcId="{1A7418F1-8060-4DD3-BD98-4EF978820FF1}" destId="{1FB266B8-264A-4DCD-AD11-4933EA0327AC}" srcOrd="2" destOrd="0" presId="urn:microsoft.com/office/officeart/2005/8/layout/StepDownProcess"/>
    <dgm:cxn modelId="{F5478908-16C1-4551-B043-3185759EC23F}" type="presParOf" srcId="{1FB266B8-264A-4DCD-AD11-4933EA0327AC}" destId="{16221E1B-CC62-430B-BBA2-1F8201065BEE}" srcOrd="0" destOrd="0" presId="urn:microsoft.com/office/officeart/2005/8/layout/StepDownProcess"/>
    <dgm:cxn modelId="{F8B35F0D-D375-44AF-9179-BC22658A3C4F}" type="presParOf" srcId="{1FB266B8-264A-4DCD-AD11-4933EA0327AC}" destId="{5D81363D-22E5-4A70-880C-4159E35A3993}" srcOrd="1" destOrd="0" presId="urn:microsoft.com/office/officeart/2005/8/layout/StepDownProcess"/>
    <dgm:cxn modelId="{32142DEF-C812-48F9-BCA1-5B89AA60B549}" type="presParOf" srcId="{1FB266B8-264A-4DCD-AD11-4933EA0327AC}" destId="{29DDC44E-C074-40F2-B4B1-CEB59838ECF0}" srcOrd="2" destOrd="0" presId="urn:microsoft.com/office/officeart/2005/8/layout/StepDownProcess"/>
    <dgm:cxn modelId="{63688BEE-50D3-4563-83B8-4B9333595FD2}" type="presParOf" srcId="{1A7418F1-8060-4DD3-BD98-4EF978820FF1}" destId="{7B7EF21C-ADE4-4543-A907-E68B38143E2D}" srcOrd="3" destOrd="0" presId="urn:microsoft.com/office/officeart/2005/8/layout/StepDownProcess"/>
    <dgm:cxn modelId="{E643F126-152F-4C33-A0A0-9E1C5E82CCB1}" type="presParOf" srcId="{1A7418F1-8060-4DD3-BD98-4EF978820FF1}" destId="{9B3311F6-80F8-46BC-8D96-18BA5AA06DBF}" srcOrd="4" destOrd="0" presId="urn:microsoft.com/office/officeart/2005/8/layout/StepDownProcess"/>
    <dgm:cxn modelId="{D76CCED7-06C4-44AA-BFF5-29CF70914344}" type="presParOf" srcId="{9B3311F6-80F8-46BC-8D96-18BA5AA06DBF}" destId="{69FD1261-18F5-4A46-9424-998ABE1BBA18}" srcOrd="0" destOrd="0" presId="urn:microsoft.com/office/officeart/2005/8/layout/StepDownProcess"/>
    <dgm:cxn modelId="{06021B48-63C6-4965-87BD-2510BE1D46CF}" type="presParOf" srcId="{9B3311F6-80F8-46BC-8D96-18BA5AA06DBF}" destId="{BE0FB067-D00A-4D89-B133-E67D96CEF217}" srcOrd="1" destOrd="0" presId="urn:microsoft.com/office/officeart/2005/8/layout/StepDownProcess"/>
    <dgm:cxn modelId="{C0695AA6-3270-425F-BB00-AAD94401E078}" type="presParOf" srcId="{9B3311F6-80F8-46BC-8D96-18BA5AA06DBF}" destId="{F484B971-3362-4FD3-9E46-FF258E4D867A}" srcOrd="2" destOrd="0" presId="urn:microsoft.com/office/officeart/2005/8/layout/StepDownProcess"/>
    <dgm:cxn modelId="{F71FB458-5FE5-4098-AF46-E995969CDB55}" type="presParOf" srcId="{1A7418F1-8060-4DD3-BD98-4EF978820FF1}" destId="{5C35B4F5-8787-49A5-91D5-77AAC24A54F1}" srcOrd="5" destOrd="0" presId="urn:microsoft.com/office/officeart/2005/8/layout/StepDownProcess"/>
    <dgm:cxn modelId="{1B71AD76-8C6B-488F-9FF2-A61A5BAA936A}" type="presParOf" srcId="{1A7418F1-8060-4DD3-BD98-4EF978820FF1}" destId="{0386D74D-17CF-439B-855C-19F2C2BD6816}" srcOrd="6" destOrd="0" presId="urn:microsoft.com/office/officeart/2005/8/layout/StepDownProcess"/>
    <dgm:cxn modelId="{15123BBE-2E2A-4C52-B7DB-2FDB76DCD3D8}" type="presParOf" srcId="{0386D74D-17CF-439B-855C-19F2C2BD6816}" destId="{9D22D909-373A-4721-911D-2F64CF88D9E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32911-8D55-4085-B3BB-7AB49B763D98}">
      <dsp:nvSpPr>
        <dsp:cNvPr id="0" name=""/>
        <dsp:cNvSpPr/>
      </dsp:nvSpPr>
      <dsp:spPr>
        <a:xfrm rot="5400000">
          <a:off x="184890" y="2378922"/>
          <a:ext cx="1163235" cy="86061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015931-D2B5-4EBB-8B79-D0DB9170DA84}">
      <dsp:nvSpPr>
        <dsp:cNvPr id="0" name=""/>
        <dsp:cNvSpPr/>
      </dsp:nvSpPr>
      <dsp:spPr>
        <a:xfrm>
          <a:off x="3968" y="857607"/>
          <a:ext cx="1958203" cy="1370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Buying health insurance online or over the phone?</a:t>
          </a:r>
        </a:p>
      </dsp:txBody>
      <dsp:txXfrm>
        <a:off x="70891" y="924530"/>
        <a:ext cx="1824357" cy="1236832"/>
      </dsp:txXfrm>
    </dsp:sp>
    <dsp:sp modelId="{AD42E777-6977-4CC5-B3D0-C50D5F66E21A}">
      <dsp:nvSpPr>
        <dsp:cNvPr id="0" name=""/>
        <dsp:cNvSpPr/>
      </dsp:nvSpPr>
      <dsp:spPr>
        <a:xfrm>
          <a:off x="1962172" y="988332"/>
          <a:ext cx="1424210" cy="1107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21E1B-CC62-430B-BBA2-1F8201065BEE}">
      <dsp:nvSpPr>
        <dsp:cNvPr id="0" name=""/>
        <dsp:cNvSpPr/>
      </dsp:nvSpPr>
      <dsp:spPr>
        <a:xfrm rot="5400000">
          <a:off x="1515579" y="3912574"/>
          <a:ext cx="1163235" cy="8727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81363D-22E5-4A70-880C-4159E35A3993}">
      <dsp:nvSpPr>
        <dsp:cNvPr id="0" name=""/>
        <dsp:cNvSpPr/>
      </dsp:nvSpPr>
      <dsp:spPr>
        <a:xfrm>
          <a:off x="1220103" y="2397331"/>
          <a:ext cx="1958203" cy="1370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Stop</a:t>
          </a:r>
        </a:p>
      </dsp:txBody>
      <dsp:txXfrm>
        <a:off x="1287026" y="2464254"/>
        <a:ext cx="1824357" cy="1236832"/>
      </dsp:txXfrm>
    </dsp:sp>
    <dsp:sp modelId="{29DDC44E-C074-40F2-B4B1-CEB59838ECF0}">
      <dsp:nvSpPr>
        <dsp:cNvPr id="0" name=""/>
        <dsp:cNvSpPr/>
      </dsp:nvSpPr>
      <dsp:spPr>
        <a:xfrm>
          <a:off x="3585730" y="2528057"/>
          <a:ext cx="1424210" cy="1107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D1261-18F5-4A46-9424-998ABE1BBA18}">
      <dsp:nvSpPr>
        <dsp:cNvPr id="0" name=""/>
        <dsp:cNvSpPr/>
      </dsp:nvSpPr>
      <dsp:spPr>
        <a:xfrm rot="5400000">
          <a:off x="2961151" y="5446227"/>
          <a:ext cx="1163235" cy="8848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FB067-D00A-4D89-B133-E67D96CEF217}">
      <dsp:nvSpPr>
        <dsp:cNvPr id="0" name=""/>
        <dsp:cNvSpPr/>
      </dsp:nvSpPr>
      <dsp:spPr>
        <a:xfrm>
          <a:off x="2627398" y="3937056"/>
          <a:ext cx="1958203" cy="1370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Call</a:t>
          </a:r>
        </a:p>
      </dsp:txBody>
      <dsp:txXfrm>
        <a:off x="2694321" y="4003979"/>
        <a:ext cx="1824357" cy="1236832"/>
      </dsp:txXfrm>
    </dsp:sp>
    <dsp:sp modelId="{F484B971-3362-4FD3-9E46-FF258E4D867A}">
      <dsp:nvSpPr>
        <dsp:cNvPr id="0" name=""/>
        <dsp:cNvSpPr/>
      </dsp:nvSpPr>
      <dsp:spPr>
        <a:xfrm>
          <a:off x="5209289" y="4067781"/>
          <a:ext cx="1424210" cy="1107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2D909-373A-4721-911D-2F64CF88D9E6}">
      <dsp:nvSpPr>
        <dsp:cNvPr id="0" name=""/>
        <dsp:cNvSpPr/>
      </dsp:nvSpPr>
      <dsp:spPr>
        <a:xfrm>
          <a:off x="4034183" y="5476780"/>
          <a:ext cx="1958203" cy="137067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Confirm</a:t>
          </a:r>
        </a:p>
      </dsp:txBody>
      <dsp:txXfrm>
        <a:off x="4101106" y="5543703"/>
        <a:ext cx="1824357" cy="1236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5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7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9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2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8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48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5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5732B-19D0-4B2C-BDC9-597F31D9C63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5CCE3-F95D-495A-947E-3A197C602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1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9F6046E-367C-4A81-AD31-F7F9993A6F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778794"/>
              </p:ext>
            </p:extLst>
          </p:nvPr>
        </p:nvGraphicFramePr>
        <p:xfrm>
          <a:off x="21182" y="327009"/>
          <a:ext cx="6836817" cy="7705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Internet">
            <a:extLst>
              <a:ext uri="{FF2B5EF4-FFF2-40B4-BE49-F238E27FC236}">
                <a16:creationId xmlns:a16="http://schemas.microsoft.com/office/drawing/2014/main" id="{BC3BC023-E734-49E6-8506-58219749F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43614" y="1329494"/>
            <a:ext cx="1219200" cy="1219200"/>
          </a:xfrm>
          <a:prstGeom prst="rect">
            <a:avLst/>
          </a:prstGeom>
        </p:spPr>
      </p:pic>
      <p:pic>
        <p:nvPicPr>
          <p:cNvPr id="9" name="Graphic 8" descr="Phone Vibration">
            <a:extLst>
              <a:ext uri="{FF2B5EF4-FFF2-40B4-BE49-F238E27FC236}">
                <a16:creationId xmlns:a16="http://schemas.microsoft.com/office/drawing/2014/main" id="{F2852E46-DDDE-4F0A-B2AA-46536B4301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62814" y="1519190"/>
            <a:ext cx="914400" cy="914400"/>
          </a:xfrm>
          <a:prstGeom prst="rect">
            <a:avLst/>
          </a:prstGeom>
        </p:spPr>
      </p:pic>
      <p:sp>
        <p:nvSpPr>
          <p:cNvPr id="11" name="Octagon 10">
            <a:extLst>
              <a:ext uri="{FF2B5EF4-FFF2-40B4-BE49-F238E27FC236}">
                <a16:creationId xmlns:a16="http://schemas.microsoft.com/office/drawing/2014/main" id="{EA87EDE9-4F6D-4C79-BADA-F7DECB85CBAC}"/>
              </a:ext>
            </a:extLst>
          </p:cNvPr>
          <p:cNvSpPr/>
          <p:nvPr/>
        </p:nvSpPr>
        <p:spPr>
          <a:xfrm>
            <a:off x="3562814" y="3007916"/>
            <a:ext cx="724571" cy="720620"/>
          </a:xfrm>
          <a:prstGeom prst="octagon">
            <a:avLst/>
          </a:prstGeom>
          <a:solidFill>
            <a:srgbClr val="FF0000"/>
          </a:solidFill>
          <a:ln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b="1" dirty="0"/>
              <a:t>STOP</a:t>
            </a:r>
          </a:p>
        </p:txBody>
      </p:sp>
      <p:pic>
        <p:nvPicPr>
          <p:cNvPr id="15" name="Graphic 14" descr="Bank">
            <a:extLst>
              <a:ext uri="{FF2B5EF4-FFF2-40B4-BE49-F238E27FC236}">
                <a16:creationId xmlns:a16="http://schemas.microsoft.com/office/drawing/2014/main" id="{967773A0-D275-4D5E-A087-9296D05532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38720" y="4508934"/>
            <a:ext cx="796313" cy="79631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4EFAD80-05B3-4BE8-8381-5F467AD840AB}"/>
              </a:ext>
            </a:extLst>
          </p:cNvPr>
          <p:cNvSpPr txBox="1"/>
          <p:nvPr/>
        </p:nvSpPr>
        <p:spPr>
          <a:xfrm>
            <a:off x="2157331" y="7180592"/>
            <a:ext cx="467948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Be sure to get coverage information in writing </a:t>
            </a:r>
            <a:r>
              <a:rPr lang="en-US" sz="1400" i="1" dirty="0"/>
              <a:t>before</a:t>
            </a:r>
            <a:r>
              <a:rPr lang="en-US" sz="1400" dirty="0"/>
              <a:t> you buy, including: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Coverage of key benefits like prescription drugs and preventive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Coverage limits per service, per person, or per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Coverage for conditions you already have (pre-existing conditions)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amount you pay before the plan pays (deductible)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07FF38-3BB6-4B27-A9ED-E9E9D0C10D4D}"/>
              </a:ext>
            </a:extLst>
          </p:cNvPr>
          <p:cNvSpPr txBox="1"/>
          <p:nvPr/>
        </p:nvSpPr>
        <p:spPr>
          <a:xfrm>
            <a:off x="5314764" y="4505636"/>
            <a:ext cx="16924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Check with the state DOI that the agent and insurance company are licensed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6B92BF-5BCE-4866-96D0-089DDCE07E79}"/>
              </a:ext>
            </a:extLst>
          </p:cNvPr>
          <p:cNvSpPr txBox="1"/>
          <p:nvPr/>
        </p:nvSpPr>
        <p:spPr>
          <a:xfrm>
            <a:off x="4374037" y="2609649"/>
            <a:ext cx="23095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Don’t be rushed into a decision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You have the right to review plan terms and get plan descriptions in writing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Don’t provide banking information or a Social Security number before receiving and reviewing plan materials</a:t>
            </a:r>
          </a:p>
        </p:txBody>
      </p:sp>
      <p:pic>
        <p:nvPicPr>
          <p:cNvPr id="23" name="Graphic 22" descr="Checklist">
            <a:extLst>
              <a:ext uri="{FF2B5EF4-FFF2-40B4-BE49-F238E27FC236}">
                <a16:creationId xmlns:a16="http://schemas.microsoft.com/office/drawing/2014/main" id="{E1482B07-F82E-4C45-B9D1-7EDF3AE4899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91456" y="60632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5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117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Touschner, Joseph</dc:creator>
  <cp:lastModifiedBy>Touschner, Joseph</cp:lastModifiedBy>
  <cp:revision>3</cp:revision>
  <dcterms:created xsi:type="dcterms:W3CDTF">2020-09-25T18:14:47Z</dcterms:created>
  <dcterms:modified xsi:type="dcterms:W3CDTF">2020-10-21T20:21:28Z</dcterms:modified>
</cp:coreProperties>
</file>