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9"/>
    <p:sldMasterId id="2147483713" r:id="rId10"/>
    <p:sldMasterId id="2147483732" r:id="rId11"/>
    <p:sldMasterId id="2147483787" r:id="rId12"/>
    <p:sldMasterId id="2147483807" r:id="rId13"/>
  </p:sldMasterIdLst>
  <p:notesMasterIdLst>
    <p:notesMasterId r:id="rId28"/>
  </p:notesMasterIdLst>
  <p:sldIdLst>
    <p:sldId id="257" r:id="rId14"/>
    <p:sldId id="256" r:id="rId15"/>
    <p:sldId id="261" r:id="rId16"/>
    <p:sldId id="264" r:id="rId17"/>
    <p:sldId id="293" r:id="rId18"/>
    <p:sldId id="268" r:id="rId19"/>
    <p:sldId id="267" r:id="rId20"/>
    <p:sldId id="286" r:id="rId21"/>
    <p:sldId id="269" r:id="rId22"/>
    <p:sldId id="310" r:id="rId23"/>
    <p:sldId id="305" r:id="rId24"/>
    <p:sldId id="307" r:id="rId25"/>
    <p:sldId id="308" r:id="rId26"/>
    <p:sldId id="30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97BC1"/>
    <a:srgbClr val="97CD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556BB-EC6E-4AE8-94CB-1F0BF2F56381}" v="1" dt="2023-11-17T02:41:15.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9"/>
    <p:restoredTop sz="92042" autoAdjust="0"/>
  </p:normalViewPr>
  <p:slideViewPr>
    <p:cSldViewPr snapToGrid="0" snapToObjects="1">
      <p:cViewPr varScale="1">
        <p:scale>
          <a:sx n="84" d="100"/>
          <a:sy n="84" d="100"/>
        </p:scale>
        <p:origin x="492" y="36"/>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5.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customXml" Target="../customXml/item7.xml"/><Relationship Id="rId12" Type="http://schemas.openxmlformats.org/officeDocument/2006/relationships/slideMaster" Target="slideMasters/slideMaster4.xml"/><Relationship Id="rId17" Type="http://schemas.openxmlformats.org/officeDocument/2006/relationships/slide" Target="slides/slide4.xml"/><Relationship Id="rId25" Type="http://schemas.openxmlformats.org/officeDocument/2006/relationships/slide" Target="slides/slide1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3.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2.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viewProps" Target="viewProps.xml"/><Relationship Id="rId8" Type="http://schemas.openxmlformats.org/officeDocument/2006/relationships/customXml" Target="../customXml/item8.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C81EE-E6F5-43FE-A67E-1F29FED36DF5}" type="doc">
      <dgm:prSet loTypeId="urn:microsoft.com/office/officeart/2005/8/layout/hList2" loCatId="picture" qsTypeId="urn:microsoft.com/office/officeart/2005/8/quickstyle/simple1" qsCatId="simple" csTypeId="urn:microsoft.com/office/officeart/2005/8/colors/accent0_3" csCatId="mainScheme" phldr="1"/>
      <dgm:spPr/>
      <dgm:t>
        <a:bodyPr/>
        <a:lstStyle/>
        <a:p>
          <a:endParaRPr lang="en-US"/>
        </a:p>
      </dgm:t>
    </dgm:pt>
    <dgm:pt modelId="{2FBA612F-B14E-4207-8598-64F0C3890A57}">
      <dgm:prSet phldrT="[Text]"/>
      <dgm:spPr/>
      <dgm:t>
        <a:bodyPr/>
        <a:lstStyle/>
        <a:p>
          <a:r>
            <a:rPr lang="en-US" dirty="0"/>
            <a:t>Clarity</a:t>
          </a:r>
        </a:p>
      </dgm:t>
    </dgm:pt>
    <dgm:pt modelId="{B21E2853-F4DE-4052-9555-3D61E836623D}" type="parTrans" cxnId="{552BCC7D-441B-49A9-ACF2-6F3A61F9F246}">
      <dgm:prSet/>
      <dgm:spPr/>
      <dgm:t>
        <a:bodyPr/>
        <a:lstStyle/>
        <a:p>
          <a:endParaRPr lang="en-US"/>
        </a:p>
      </dgm:t>
    </dgm:pt>
    <dgm:pt modelId="{CE1114E3-11FE-4CAC-9ED3-8229CCBD4A1A}" type="sibTrans" cxnId="{552BCC7D-441B-49A9-ACF2-6F3A61F9F246}">
      <dgm:prSet/>
      <dgm:spPr/>
      <dgm:t>
        <a:bodyPr/>
        <a:lstStyle/>
        <a:p>
          <a:endParaRPr lang="en-US"/>
        </a:p>
      </dgm:t>
    </dgm:pt>
    <dgm:pt modelId="{3E274007-5DE4-4F1F-9E75-3EC9281D60EA}">
      <dgm:prSet phldrT="[Text]"/>
      <dgm:spPr/>
      <dgm:t>
        <a:bodyPr/>
        <a:lstStyle/>
        <a:p>
          <a:r>
            <a:rPr lang="en-US" dirty="0"/>
            <a:t>Better examples and clearer  specifications about what to look for (16, 19, 20, 22, 31, 35, 37, 38, 44, 49) </a:t>
          </a:r>
        </a:p>
      </dgm:t>
    </dgm:pt>
    <dgm:pt modelId="{2B339BD0-5311-4798-BCE1-26079C4B7811}" type="parTrans" cxnId="{DE7562E3-FEAD-4FED-B779-B5DF3ED6E4A9}">
      <dgm:prSet/>
      <dgm:spPr/>
      <dgm:t>
        <a:bodyPr/>
        <a:lstStyle/>
        <a:p>
          <a:endParaRPr lang="en-US"/>
        </a:p>
      </dgm:t>
    </dgm:pt>
    <dgm:pt modelId="{13B586A8-02A8-4208-B42A-CF3A37B40859}" type="sibTrans" cxnId="{DE7562E3-FEAD-4FED-B779-B5DF3ED6E4A9}">
      <dgm:prSet/>
      <dgm:spPr/>
      <dgm:t>
        <a:bodyPr/>
        <a:lstStyle/>
        <a:p>
          <a:endParaRPr lang="en-US"/>
        </a:p>
      </dgm:t>
    </dgm:pt>
    <dgm:pt modelId="{C3465410-0323-4B24-A332-7AC95CA89167}">
      <dgm:prSet phldrT="[Text]"/>
      <dgm:spPr/>
      <dgm:t>
        <a:bodyPr/>
        <a:lstStyle/>
        <a:p>
          <a:r>
            <a:rPr lang="en-US" dirty="0"/>
            <a:t>Corrections</a:t>
          </a:r>
        </a:p>
      </dgm:t>
    </dgm:pt>
    <dgm:pt modelId="{543775D1-EC93-4EFB-992B-CF73A541DD01}" type="parTrans" cxnId="{6D84CF72-0BBB-487F-8325-EFF2AA7D264B}">
      <dgm:prSet/>
      <dgm:spPr/>
      <dgm:t>
        <a:bodyPr/>
        <a:lstStyle/>
        <a:p>
          <a:endParaRPr lang="en-US"/>
        </a:p>
      </dgm:t>
    </dgm:pt>
    <dgm:pt modelId="{9CFCE0DF-E99F-4704-9CD3-B9A896154943}" type="sibTrans" cxnId="{6D84CF72-0BBB-487F-8325-EFF2AA7D264B}">
      <dgm:prSet/>
      <dgm:spPr/>
      <dgm:t>
        <a:bodyPr/>
        <a:lstStyle/>
        <a:p>
          <a:endParaRPr lang="en-US"/>
        </a:p>
      </dgm:t>
    </dgm:pt>
    <dgm:pt modelId="{0D92C64F-82F0-4898-AD98-8432D1EFF2C1}">
      <dgm:prSet phldrT="[Text]"/>
      <dgm:spPr/>
      <dgm:t>
        <a:bodyPr/>
        <a:lstStyle/>
        <a:p>
          <a:r>
            <a:rPr lang="en-US" dirty="0"/>
            <a:t>Fixed typo (16)</a:t>
          </a:r>
        </a:p>
      </dgm:t>
    </dgm:pt>
    <dgm:pt modelId="{7CEF1305-747D-4707-BD3E-85E0D61683C7}" type="parTrans" cxnId="{EDE23C8C-DF52-42CA-A8DB-14B1C67DF5E5}">
      <dgm:prSet/>
      <dgm:spPr/>
      <dgm:t>
        <a:bodyPr/>
        <a:lstStyle/>
        <a:p>
          <a:endParaRPr lang="en-US"/>
        </a:p>
      </dgm:t>
    </dgm:pt>
    <dgm:pt modelId="{6E377743-B827-44CE-A361-2226882DD91C}" type="sibTrans" cxnId="{EDE23C8C-DF52-42CA-A8DB-14B1C67DF5E5}">
      <dgm:prSet/>
      <dgm:spPr/>
      <dgm:t>
        <a:bodyPr/>
        <a:lstStyle/>
        <a:p>
          <a:endParaRPr lang="en-US"/>
        </a:p>
      </dgm:t>
    </dgm:pt>
    <dgm:pt modelId="{6B84D43D-1939-43DA-B2C9-81842D95DB4F}">
      <dgm:prSet phldrT="[Text]"/>
      <dgm:spPr/>
      <dgm:t>
        <a:bodyPr/>
        <a:lstStyle/>
        <a:p>
          <a:r>
            <a:rPr lang="en-US" dirty="0"/>
            <a:t>Formatting (headers)</a:t>
          </a:r>
        </a:p>
      </dgm:t>
    </dgm:pt>
    <dgm:pt modelId="{B44CE402-5CE5-4A94-894A-4F386E5A8836}" type="parTrans" cxnId="{113F85E6-CBD3-453C-AF33-D489076CDD69}">
      <dgm:prSet/>
      <dgm:spPr/>
      <dgm:t>
        <a:bodyPr/>
        <a:lstStyle/>
        <a:p>
          <a:endParaRPr lang="en-US"/>
        </a:p>
      </dgm:t>
    </dgm:pt>
    <dgm:pt modelId="{550F2DB4-5484-4FCB-A7C6-43AD71D92C8D}" type="sibTrans" cxnId="{113F85E6-CBD3-453C-AF33-D489076CDD69}">
      <dgm:prSet/>
      <dgm:spPr/>
      <dgm:t>
        <a:bodyPr/>
        <a:lstStyle/>
        <a:p>
          <a:endParaRPr lang="en-US"/>
        </a:p>
      </dgm:t>
    </dgm:pt>
    <dgm:pt modelId="{959E6ED4-3C81-4BD7-BA8C-A0E88C59C093}">
      <dgm:prSet phldrT="[Text]"/>
      <dgm:spPr/>
      <dgm:t>
        <a:bodyPr/>
        <a:lstStyle/>
        <a:p>
          <a:r>
            <a:rPr lang="en-US" dirty="0"/>
            <a:t>Robustness</a:t>
          </a:r>
        </a:p>
      </dgm:t>
    </dgm:pt>
    <dgm:pt modelId="{02193BC0-05F9-4472-9C3A-926957B4D398}" type="parTrans" cxnId="{CB29CB3F-7C33-4EAC-A997-4089A7F2A11D}">
      <dgm:prSet/>
      <dgm:spPr/>
      <dgm:t>
        <a:bodyPr/>
        <a:lstStyle/>
        <a:p>
          <a:endParaRPr lang="en-US"/>
        </a:p>
      </dgm:t>
    </dgm:pt>
    <dgm:pt modelId="{D9CFC01F-5868-4EA3-906E-514E593921DF}" type="sibTrans" cxnId="{CB29CB3F-7C33-4EAC-A997-4089A7F2A11D}">
      <dgm:prSet/>
      <dgm:spPr/>
      <dgm:t>
        <a:bodyPr/>
        <a:lstStyle/>
        <a:p>
          <a:endParaRPr lang="en-US"/>
        </a:p>
      </dgm:t>
    </dgm:pt>
    <dgm:pt modelId="{BCB09A84-1E19-48A6-AADF-FBF680241D15}">
      <dgm:prSet phldrT="[Text]"/>
      <dgm:spPr/>
      <dgm:t>
        <a:bodyPr/>
        <a:lstStyle/>
        <a:p>
          <a:r>
            <a:rPr lang="en-US" dirty="0"/>
            <a:t>Added customer experience consideration (31) </a:t>
          </a:r>
        </a:p>
      </dgm:t>
    </dgm:pt>
    <dgm:pt modelId="{5062AFF5-6A9C-4763-9B27-357C09F568DB}" type="parTrans" cxnId="{56DFBCA7-78C9-4DE2-8459-FE7429B516AA}">
      <dgm:prSet/>
      <dgm:spPr/>
      <dgm:t>
        <a:bodyPr/>
        <a:lstStyle/>
        <a:p>
          <a:endParaRPr lang="en-US"/>
        </a:p>
      </dgm:t>
    </dgm:pt>
    <dgm:pt modelId="{D9CB1314-B69A-42D9-8D10-4C49BD65C118}" type="sibTrans" cxnId="{56DFBCA7-78C9-4DE2-8459-FE7429B516AA}">
      <dgm:prSet/>
      <dgm:spPr/>
      <dgm:t>
        <a:bodyPr/>
        <a:lstStyle/>
        <a:p>
          <a:endParaRPr lang="en-US"/>
        </a:p>
      </dgm:t>
    </dgm:pt>
    <dgm:pt modelId="{39C26979-DF04-4F18-8EE8-E4D98958BA03}">
      <dgm:prSet phldrT="[Text]"/>
      <dgm:spPr/>
      <dgm:t>
        <a:bodyPr/>
        <a:lstStyle/>
        <a:p>
          <a:r>
            <a:rPr lang="en-US" dirty="0"/>
            <a:t>Added  Third Party Notifier question (58)</a:t>
          </a:r>
        </a:p>
      </dgm:t>
    </dgm:pt>
    <dgm:pt modelId="{368B2F92-141F-4FEC-B804-C9E064A26D4D}" type="parTrans" cxnId="{5F852018-A89E-400D-BC47-98C70B41134B}">
      <dgm:prSet/>
      <dgm:spPr/>
      <dgm:t>
        <a:bodyPr/>
        <a:lstStyle/>
        <a:p>
          <a:endParaRPr lang="en-US"/>
        </a:p>
      </dgm:t>
    </dgm:pt>
    <dgm:pt modelId="{2F6735C9-CBE0-482A-8E4F-B24C40738EB4}" type="sibTrans" cxnId="{5F852018-A89E-400D-BC47-98C70B41134B}">
      <dgm:prSet/>
      <dgm:spPr/>
      <dgm:t>
        <a:bodyPr/>
        <a:lstStyle/>
        <a:p>
          <a:endParaRPr lang="en-US"/>
        </a:p>
      </dgm:t>
    </dgm:pt>
    <dgm:pt modelId="{52177412-8AB1-44A0-9A47-8832C72A5DE9}">
      <dgm:prSet phldrT="[Text]"/>
      <dgm:spPr/>
      <dgm:t>
        <a:bodyPr/>
        <a:lstStyle/>
        <a:p>
          <a:r>
            <a:rPr lang="en-US" dirty="0"/>
            <a:t>Sentence structure or grammar (39,  50, 54) </a:t>
          </a:r>
        </a:p>
      </dgm:t>
    </dgm:pt>
    <dgm:pt modelId="{E8723491-DC85-452B-9970-1FB22A6DA7DB}" type="parTrans" cxnId="{755356DA-D095-4D38-9767-8E1EBB024C90}">
      <dgm:prSet/>
      <dgm:spPr/>
      <dgm:t>
        <a:bodyPr/>
        <a:lstStyle/>
        <a:p>
          <a:endParaRPr lang="en-US"/>
        </a:p>
      </dgm:t>
    </dgm:pt>
    <dgm:pt modelId="{E0D4E180-637F-4D9B-87CC-55D8A2C52253}" type="sibTrans" cxnId="{755356DA-D095-4D38-9767-8E1EBB024C90}">
      <dgm:prSet/>
      <dgm:spPr/>
      <dgm:t>
        <a:bodyPr/>
        <a:lstStyle/>
        <a:p>
          <a:endParaRPr lang="en-US"/>
        </a:p>
      </dgm:t>
    </dgm:pt>
    <dgm:pt modelId="{4B028A42-141E-4243-B995-DDD0C6348CC7}">
      <dgm:prSet phldrT="[Text]"/>
      <dgm:spPr/>
      <dgm:t>
        <a:bodyPr/>
        <a:lstStyle/>
        <a:p>
          <a:r>
            <a:rPr lang="en-US" dirty="0"/>
            <a:t>With additional clarity, removed duplicate question (*49)</a:t>
          </a:r>
        </a:p>
      </dgm:t>
    </dgm:pt>
    <dgm:pt modelId="{1A7FBB9B-1734-430F-8701-96D575ABD6D7}" type="parTrans" cxnId="{4EE94364-CA35-4373-B87F-3A94F40EF84A}">
      <dgm:prSet/>
      <dgm:spPr/>
      <dgm:t>
        <a:bodyPr/>
        <a:lstStyle/>
        <a:p>
          <a:endParaRPr lang="en-US"/>
        </a:p>
      </dgm:t>
    </dgm:pt>
    <dgm:pt modelId="{3512E676-353D-4015-B78E-AB7CF61C9D6F}" type="sibTrans" cxnId="{4EE94364-CA35-4373-B87F-3A94F40EF84A}">
      <dgm:prSet/>
      <dgm:spPr/>
      <dgm:t>
        <a:bodyPr/>
        <a:lstStyle/>
        <a:p>
          <a:endParaRPr lang="en-US"/>
        </a:p>
      </dgm:t>
    </dgm:pt>
    <dgm:pt modelId="{9415D59A-96EB-4AE7-B519-CEE31A70EAF6}">
      <dgm:prSet phldrT="[Text]"/>
      <dgm:spPr/>
      <dgm:t>
        <a:bodyPr/>
        <a:lstStyle/>
        <a:p>
          <a:r>
            <a:rPr lang="en-US" dirty="0"/>
            <a:t>Clarified confusing question (23)</a:t>
          </a:r>
        </a:p>
      </dgm:t>
    </dgm:pt>
    <dgm:pt modelId="{7D91ECD3-479E-48A9-A315-2469FCC0C6EE}" type="parTrans" cxnId="{AC9ADE15-1314-415F-8589-8BE1710272A4}">
      <dgm:prSet/>
      <dgm:spPr/>
      <dgm:t>
        <a:bodyPr/>
        <a:lstStyle/>
        <a:p>
          <a:endParaRPr lang="en-US"/>
        </a:p>
      </dgm:t>
    </dgm:pt>
    <dgm:pt modelId="{13A734EA-AD2D-44BF-A754-EC1F012582F1}" type="sibTrans" cxnId="{AC9ADE15-1314-415F-8589-8BE1710272A4}">
      <dgm:prSet/>
      <dgm:spPr/>
      <dgm:t>
        <a:bodyPr/>
        <a:lstStyle/>
        <a:p>
          <a:endParaRPr lang="en-US"/>
        </a:p>
      </dgm:t>
    </dgm:pt>
    <dgm:pt modelId="{1FF48FCF-EF54-4BAF-9E33-6B755CDCF5FF}">
      <dgm:prSet phldrT="[Text]"/>
      <dgm:spPr/>
      <dgm:t>
        <a:bodyPr/>
        <a:lstStyle/>
        <a:p>
          <a:r>
            <a:rPr lang="en-US" dirty="0"/>
            <a:t>Added  storing paper notice in safe place (57)</a:t>
          </a:r>
        </a:p>
      </dgm:t>
    </dgm:pt>
    <dgm:pt modelId="{166AB89A-51A3-4456-902E-BFB962C148FF}" type="parTrans" cxnId="{08F796C4-4362-49C4-966E-C7E1FB29987D}">
      <dgm:prSet/>
      <dgm:spPr/>
      <dgm:t>
        <a:bodyPr/>
        <a:lstStyle/>
        <a:p>
          <a:endParaRPr lang="en-US"/>
        </a:p>
      </dgm:t>
    </dgm:pt>
    <dgm:pt modelId="{9812DDCE-504D-47F0-9CEC-0E623C8997BE}" type="sibTrans" cxnId="{08F796C4-4362-49C4-966E-C7E1FB29987D}">
      <dgm:prSet/>
      <dgm:spPr/>
      <dgm:t>
        <a:bodyPr/>
        <a:lstStyle/>
        <a:p>
          <a:endParaRPr lang="en-US"/>
        </a:p>
      </dgm:t>
    </dgm:pt>
    <dgm:pt modelId="{8DFE28CD-E583-4E10-9948-AD34D4C105E1}" type="pres">
      <dgm:prSet presAssocID="{240C81EE-E6F5-43FE-A67E-1F29FED36DF5}" presName="linearFlow" presStyleCnt="0">
        <dgm:presLayoutVars>
          <dgm:dir/>
          <dgm:animLvl val="lvl"/>
          <dgm:resizeHandles/>
        </dgm:presLayoutVars>
      </dgm:prSet>
      <dgm:spPr/>
    </dgm:pt>
    <dgm:pt modelId="{7479F957-F612-415B-9C94-EEC2337088BC}" type="pres">
      <dgm:prSet presAssocID="{2FBA612F-B14E-4207-8598-64F0C3890A57}" presName="compositeNode" presStyleCnt="0">
        <dgm:presLayoutVars>
          <dgm:bulletEnabled val="1"/>
        </dgm:presLayoutVars>
      </dgm:prSet>
      <dgm:spPr/>
    </dgm:pt>
    <dgm:pt modelId="{3A9946B2-0C7C-414F-8C60-0ACE9537B1AF}" type="pres">
      <dgm:prSet presAssocID="{2FBA612F-B14E-4207-8598-64F0C3890A57}"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ye with solid fill"/>
        </a:ext>
      </dgm:extLst>
    </dgm:pt>
    <dgm:pt modelId="{C3ACB731-3632-4C71-87D7-BADF7204FF47}" type="pres">
      <dgm:prSet presAssocID="{2FBA612F-B14E-4207-8598-64F0C3890A57}" presName="childNode" presStyleLbl="node1" presStyleIdx="0" presStyleCnt="3">
        <dgm:presLayoutVars>
          <dgm:bulletEnabled val="1"/>
        </dgm:presLayoutVars>
      </dgm:prSet>
      <dgm:spPr/>
    </dgm:pt>
    <dgm:pt modelId="{BB37F47E-297D-4A6F-B078-D4200D8B7F94}" type="pres">
      <dgm:prSet presAssocID="{2FBA612F-B14E-4207-8598-64F0C3890A57}" presName="parentNode" presStyleLbl="revTx" presStyleIdx="0" presStyleCnt="3">
        <dgm:presLayoutVars>
          <dgm:chMax val="0"/>
          <dgm:bulletEnabled val="1"/>
        </dgm:presLayoutVars>
      </dgm:prSet>
      <dgm:spPr/>
    </dgm:pt>
    <dgm:pt modelId="{5F9D827A-0248-4E6B-B061-5440ADA5AD01}" type="pres">
      <dgm:prSet presAssocID="{CE1114E3-11FE-4CAC-9ED3-8229CCBD4A1A}" presName="sibTrans" presStyleCnt="0"/>
      <dgm:spPr/>
    </dgm:pt>
    <dgm:pt modelId="{961B8DFE-3538-4525-85D9-2F26C6798DA3}" type="pres">
      <dgm:prSet presAssocID="{C3465410-0323-4B24-A332-7AC95CA89167}" presName="compositeNode" presStyleCnt="0">
        <dgm:presLayoutVars>
          <dgm:bulletEnabled val="1"/>
        </dgm:presLayoutVars>
      </dgm:prSet>
      <dgm:spPr/>
    </dgm:pt>
    <dgm:pt modelId="{0E5DB9E6-C561-4D00-9017-09B7EAAAB7F8}" type="pres">
      <dgm:prSet presAssocID="{C3465410-0323-4B24-A332-7AC95CA89167}"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A5BA9740-5F4B-4E7F-8C9D-A3383A17D205}" type="pres">
      <dgm:prSet presAssocID="{C3465410-0323-4B24-A332-7AC95CA89167}" presName="childNode" presStyleLbl="node1" presStyleIdx="1" presStyleCnt="3">
        <dgm:presLayoutVars>
          <dgm:bulletEnabled val="1"/>
        </dgm:presLayoutVars>
      </dgm:prSet>
      <dgm:spPr/>
    </dgm:pt>
    <dgm:pt modelId="{080E832E-607B-4CFD-BD70-B7AF588C7F12}" type="pres">
      <dgm:prSet presAssocID="{C3465410-0323-4B24-A332-7AC95CA89167}" presName="parentNode" presStyleLbl="revTx" presStyleIdx="1" presStyleCnt="3">
        <dgm:presLayoutVars>
          <dgm:chMax val="0"/>
          <dgm:bulletEnabled val="1"/>
        </dgm:presLayoutVars>
      </dgm:prSet>
      <dgm:spPr/>
    </dgm:pt>
    <dgm:pt modelId="{7E7FE121-F9D9-4512-ADD7-144D3063F727}" type="pres">
      <dgm:prSet presAssocID="{9CFCE0DF-E99F-4704-9CD3-B9A896154943}" presName="sibTrans" presStyleCnt="0"/>
      <dgm:spPr/>
    </dgm:pt>
    <dgm:pt modelId="{70E30D50-3535-4BD1-9AF9-529475205EF3}" type="pres">
      <dgm:prSet presAssocID="{959E6ED4-3C81-4BD7-BA8C-A0E88C59C093}" presName="compositeNode" presStyleCnt="0">
        <dgm:presLayoutVars>
          <dgm:bulletEnabled val="1"/>
        </dgm:presLayoutVars>
      </dgm:prSet>
      <dgm:spPr/>
    </dgm:pt>
    <dgm:pt modelId="{4123EDA1-F7B9-4C3D-9CB0-09829787B3EB}" type="pres">
      <dgm:prSet presAssocID="{959E6ED4-3C81-4BD7-BA8C-A0E88C59C093}"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uscular arm with solid fill"/>
        </a:ext>
      </dgm:extLst>
    </dgm:pt>
    <dgm:pt modelId="{6C4AA5C9-9995-428F-9762-B4670AC55195}" type="pres">
      <dgm:prSet presAssocID="{959E6ED4-3C81-4BD7-BA8C-A0E88C59C093}" presName="childNode" presStyleLbl="node1" presStyleIdx="2" presStyleCnt="3">
        <dgm:presLayoutVars>
          <dgm:bulletEnabled val="1"/>
        </dgm:presLayoutVars>
      </dgm:prSet>
      <dgm:spPr/>
    </dgm:pt>
    <dgm:pt modelId="{1A6F6D41-AFBD-448D-9711-B992BD7DE6F3}" type="pres">
      <dgm:prSet presAssocID="{959E6ED4-3C81-4BD7-BA8C-A0E88C59C093}" presName="parentNode" presStyleLbl="revTx" presStyleIdx="2" presStyleCnt="3">
        <dgm:presLayoutVars>
          <dgm:chMax val="0"/>
          <dgm:bulletEnabled val="1"/>
        </dgm:presLayoutVars>
      </dgm:prSet>
      <dgm:spPr/>
    </dgm:pt>
  </dgm:ptLst>
  <dgm:cxnLst>
    <dgm:cxn modelId="{AC9ADE15-1314-415F-8589-8BE1710272A4}" srcId="{2FBA612F-B14E-4207-8598-64F0C3890A57}" destId="{9415D59A-96EB-4AE7-B519-CEE31A70EAF6}" srcOrd="1" destOrd="0" parTransId="{7D91ECD3-479E-48A9-A315-2469FCC0C6EE}" sibTransId="{13A734EA-AD2D-44BF-A754-EC1F012582F1}"/>
    <dgm:cxn modelId="{5F852018-A89E-400D-BC47-98C70B41134B}" srcId="{959E6ED4-3C81-4BD7-BA8C-A0E88C59C093}" destId="{39C26979-DF04-4F18-8EE8-E4D98958BA03}" srcOrd="2" destOrd="0" parTransId="{368B2F92-141F-4FEC-B804-C9E064A26D4D}" sibTransId="{2F6735C9-CBE0-482A-8E4F-B24C40738EB4}"/>
    <dgm:cxn modelId="{007E3436-B069-4D3E-BCA5-5C0F6EA797BD}" type="presOf" srcId="{3E274007-5DE4-4F1F-9E75-3EC9281D60EA}" destId="{C3ACB731-3632-4C71-87D7-BADF7204FF47}" srcOrd="0" destOrd="0" presId="urn:microsoft.com/office/officeart/2005/8/layout/hList2"/>
    <dgm:cxn modelId="{C4436F38-305F-4F0B-B668-A8DA14F9BDD1}" type="presOf" srcId="{2FBA612F-B14E-4207-8598-64F0C3890A57}" destId="{BB37F47E-297D-4A6F-B078-D4200D8B7F94}" srcOrd="0" destOrd="0" presId="urn:microsoft.com/office/officeart/2005/8/layout/hList2"/>
    <dgm:cxn modelId="{98A9353C-11F0-4429-9752-58E142B2FDDA}" type="presOf" srcId="{6B84D43D-1939-43DA-B2C9-81842D95DB4F}" destId="{A5BA9740-5F4B-4E7F-8C9D-A3383A17D205}" srcOrd="0" destOrd="1" presId="urn:microsoft.com/office/officeart/2005/8/layout/hList2"/>
    <dgm:cxn modelId="{2506823E-A139-4A60-ABF0-860BDB4A5DE5}" type="presOf" srcId="{BCB09A84-1E19-48A6-AADF-FBF680241D15}" destId="{6C4AA5C9-9995-428F-9762-B4670AC55195}" srcOrd="0" destOrd="0" presId="urn:microsoft.com/office/officeart/2005/8/layout/hList2"/>
    <dgm:cxn modelId="{CB29CB3F-7C33-4EAC-A997-4089A7F2A11D}" srcId="{240C81EE-E6F5-43FE-A67E-1F29FED36DF5}" destId="{959E6ED4-3C81-4BD7-BA8C-A0E88C59C093}" srcOrd="2" destOrd="0" parTransId="{02193BC0-05F9-4472-9C3A-926957B4D398}" sibTransId="{D9CFC01F-5868-4EA3-906E-514E593921DF}"/>
    <dgm:cxn modelId="{4EE94364-CA35-4373-B87F-3A94F40EF84A}" srcId="{C3465410-0323-4B24-A332-7AC95CA89167}" destId="{4B028A42-141E-4243-B995-DDD0C6348CC7}" srcOrd="3" destOrd="0" parTransId="{1A7FBB9B-1734-430F-8701-96D575ABD6D7}" sibTransId="{3512E676-353D-4015-B78E-AB7CF61C9D6F}"/>
    <dgm:cxn modelId="{9E74DA67-9F79-4BF0-A6E6-9DFE04AD9F28}" type="presOf" srcId="{959E6ED4-3C81-4BD7-BA8C-A0E88C59C093}" destId="{1A6F6D41-AFBD-448D-9711-B992BD7DE6F3}" srcOrd="0" destOrd="0" presId="urn:microsoft.com/office/officeart/2005/8/layout/hList2"/>
    <dgm:cxn modelId="{6D84CF72-0BBB-487F-8325-EFF2AA7D264B}" srcId="{240C81EE-E6F5-43FE-A67E-1F29FED36DF5}" destId="{C3465410-0323-4B24-A332-7AC95CA89167}" srcOrd="1" destOrd="0" parTransId="{543775D1-EC93-4EFB-992B-CF73A541DD01}" sibTransId="{9CFCE0DF-E99F-4704-9CD3-B9A896154943}"/>
    <dgm:cxn modelId="{EB1E2D56-A97A-4D1E-A034-6AA4AD4D6BB5}" type="presOf" srcId="{240C81EE-E6F5-43FE-A67E-1F29FED36DF5}" destId="{8DFE28CD-E583-4E10-9948-AD34D4C105E1}" srcOrd="0" destOrd="0" presId="urn:microsoft.com/office/officeart/2005/8/layout/hList2"/>
    <dgm:cxn modelId="{552BCC7D-441B-49A9-ACF2-6F3A61F9F246}" srcId="{240C81EE-E6F5-43FE-A67E-1F29FED36DF5}" destId="{2FBA612F-B14E-4207-8598-64F0C3890A57}" srcOrd="0" destOrd="0" parTransId="{B21E2853-F4DE-4052-9555-3D61E836623D}" sibTransId="{CE1114E3-11FE-4CAC-9ED3-8229CCBD4A1A}"/>
    <dgm:cxn modelId="{09926986-E99A-4955-B3A8-1215A1C6C8F0}" type="presOf" srcId="{9415D59A-96EB-4AE7-B519-CEE31A70EAF6}" destId="{C3ACB731-3632-4C71-87D7-BADF7204FF47}" srcOrd="0" destOrd="1" presId="urn:microsoft.com/office/officeart/2005/8/layout/hList2"/>
    <dgm:cxn modelId="{FFFDD688-5FED-4E5F-B7A8-BFACB9B3B369}" type="presOf" srcId="{39C26979-DF04-4F18-8EE8-E4D98958BA03}" destId="{6C4AA5C9-9995-428F-9762-B4670AC55195}" srcOrd="0" destOrd="2" presId="urn:microsoft.com/office/officeart/2005/8/layout/hList2"/>
    <dgm:cxn modelId="{EDE23C8C-DF52-42CA-A8DB-14B1C67DF5E5}" srcId="{C3465410-0323-4B24-A332-7AC95CA89167}" destId="{0D92C64F-82F0-4898-AD98-8432D1EFF2C1}" srcOrd="0" destOrd="0" parTransId="{7CEF1305-747D-4707-BD3E-85E0D61683C7}" sibTransId="{6E377743-B827-44CE-A361-2226882DD91C}"/>
    <dgm:cxn modelId="{56DFBCA7-78C9-4DE2-8459-FE7429B516AA}" srcId="{959E6ED4-3C81-4BD7-BA8C-A0E88C59C093}" destId="{BCB09A84-1E19-48A6-AADF-FBF680241D15}" srcOrd="0" destOrd="0" parTransId="{5062AFF5-6A9C-4763-9B27-357C09F568DB}" sibTransId="{D9CB1314-B69A-42D9-8D10-4C49BD65C118}"/>
    <dgm:cxn modelId="{F9BF67AC-A891-4DFF-8D5E-FEDE8285C053}" type="presOf" srcId="{1FF48FCF-EF54-4BAF-9E33-6B755CDCF5FF}" destId="{6C4AA5C9-9995-428F-9762-B4670AC55195}" srcOrd="0" destOrd="1" presId="urn:microsoft.com/office/officeart/2005/8/layout/hList2"/>
    <dgm:cxn modelId="{08F796C4-4362-49C4-966E-C7E1FB29987D}" srcId="{959E6ED4-3C81-4BD7-BA8C-A0E88C59C093}" destId="{1FF48FCF-EF54-4BAF-9E33-6B755CDCF5FF}" srcOrd="1" destOrd="0" parTransId="{166AB89A-51A3-4456-902E-BFB962C148FF}" sibTransId="{9812DDCE-504D-47F0-9CEC-0E623C8997BE}"/>
    <dgm:cxn modelId="{CD1A88D5-875A-453F-AE33-C9052053DAD9}" type="presOf" srcId="{0D92C64F-82F0-4898-AD98-8432D1EFF2C1}" destId="{A5BA9740-5F4B-4E7F-8C9D-A3383A17D205}" srcOrd="0" destOrd="0" presId="urn:microsoft.com/office/officeart/2005/8/layout/hList2"/>
    <dgm:cxn modelId="{F00D45DA-44F4-452B-9EF0-EF1926767511}" type="presOf" srcId="{52177412-8AB1-44A0-9A47-8832C72A5DE9}" destId="{A5BA9740-5F4B-4E7F-8C9D-A3383A17D205}" srcOrd="0" destOrd="2" presId="urn:microsoft.com/office/officeart/2005/8/layout/hList2"/>
    <dgm:cxn modelId="{755356DA-D095-4D38-9767-8E1EBB024C90}" srcId="{C3465410-0323-4B24-A332-7AC95CA89167}" destId="{52177412-8AB1-44A0-9A47-8832C72A5DE9}" srcOrd="2" destOrd="0" parTransId="{E8723491-DC85-452B-9970-1FB22A6DA7DB}" sibTransId="{E0D4E180-637F-4D9B-87CC-55D8A2C52253}"/>
    <dgm:cxn modelId="{DE7562E3-FEAD-4FED-B779-B5DF3ED6E4A9}" srcId="{2FBA612F-B14E-4207-8598-64F0C3890A57}" destId="{3E274007-5DE4-4F1F-9E75-3EC9281D60EA}" srcOrd="0" destOrd="0" parTransId="{2B339BD0-5311-4798-BCE1-26079C4B7811}" sibTransId="{13B586A8-02A8-4208-B42A-CF3A37B40859}"/>
    <dgm:cxn modelId="{113F85E6-CBD3-453C-AF33-D489076CDD69}" srcId="{C3465410-0323-4B24-A332-7AC95CA89167}" destId="{6B84D43D-1939-43DA-B2C9-81842D95DB4F}" srcOrd="1" destOrd="0" parTransId="{B44CE402-5CE5-4A94-894A-4F386E5A8836}" sibTransId="{550F2DB4-5484-4FCB-A7C6-43AD71D92C8D}"/>
    <dgm:cxn modelId="{0E9D8DF8-A99A-4AA5-A0D7-6B2A2A37B1EB}" type="presOf" srcId="{C3465410-0323-4B24-A332-7AC95CA89167}" destId="{080E832E-607B-4CFD-BD70-B7AF588C7F12}" srcOrd="0" destOrd="0" presId="urn:microsoft.com/office/officeart/2005/8/layout/hList2"/>
    <dgm:cxn modelId="{690DFEFC-26C3-4233-8430-38F465B04C83}" type="presOf" srcId="{4B028A42-141E-4243-B995-DDD0C6348CC7}" destId="{A5BA9740-5F4B-4E7F-8C9D-A3383A17D205}" srcOrd="0" destOrd="3" presId="urn:microsoft.com/office/officeart/2005/8/layout/hList2"/>
    <dgm:cxn modelId="{4E07D304-1A54-4A5C-8BD8-11C4E43E4D32}" type="presParOf" srcId="{8DFE28CD-E583-4E10-9948-AD34D4C105E1}" destId="{7479F957-F612-415B-9C94-EEC2337088BC}" srcOrd="0" destOrd="0" presId="urn:microsoft.com/office/officeart/2005/8/layout/hList2"/>
    <dgm:cxn modelId="{1B200650-17BC-4C72-B69B-AD9DF853A77C}" type="presParOf" srcId="{7479F957-F612-415B-9C94-EEC2337088BC}" destId="{3A9946B2-0C7C-414F-8C60-0ACE9537B1AF}" srcOrd="0" destOrd="0" presId="urn:microsoft.com/office/officeart/2005/8/layout/hList2"/>
    <dgm:cxn modelId="{78967249-2EFD-41B5-8BCC-50FFE726E569}" type="presParOf" srcId="{7479F957-F612-415B-9C94-EEC2337088BC}" destId="{C3ACB731-3632-4C71-87D7-BADF7204FF47}" srcOrd="1" destOrd="0" presId="urn:microsoft.com/office/officeart/2005/8/layout/hList2"/>
    <dgm:cxn modelId="{944F78A7-379F-48AD-97F6-D2242526E9D8}" type="presParOf" srcId="{7479F957-F612-415B-9C94-EEC2337088BC}" destId="{BB37F47E-297D-4A6F-B078-D4200D8B7F94}" srcOrd="2" destOrd="0" presId="urn:microsoft.com/office/officeart/2005/8/layout/hList2"/>
    <dgm:cxn modelId="{4983CBD5-A5A7-426E-8F57-4B65B08D88C1}" type="presParOf" srcId="{8DFE28CD-E583-4E10-9948-AD34D4C105E1}" destId="{5F9D827A-0248-4E6B-B061-5440ADA5AD01}" srcOrd="1" destOrd="0" presId="urn:microsoft.com/office/officeart/2005/8/layout/hList2"/>
    <dgm:cxn modelId="{9352C0DF-4D02-490E-80AE-32D854AC9BDF}" type="presParOf" srcId="{8DFE28CD-E583-4E10-9948-AD34D4C105E1}" destId="{961B8DFE-3538-4525-85D9-2F26C6798DA3}" srcOrd="2" destOrd="0" presId="urn:microsoft.com/office/officeart/2005/8/layout/hList2"/>
    <dgm:cxn modelId="{E0482BB8-2406-44E1-99C4-246E3C33218F}" type="presParOf" srcId="{961B8DFE-3538-4525-85D9-2F26C6798DA3}" destId="{0E5DB9E6-C561-4D00-9017-09B7EAAAB7F8}" srcOrd="0" destOrd="0" presId="urn:microsoft.com/office/officeart/2005/8/layout/hList2"/>
    <dgm:cxn modelId="{5151E4EC-C4E8-44D3-AF7A-062CF08089B2}" type="presParOf" srcId="{961B8DFE-3538-4525-85D9-2F26C6798DA3}" destId="{A5BA9740-5F4B-4E7F-8C9D-A3383A17D205}" srcOrd="1" destOrd="0" presId="urn:microsoft.com/office/officeart/2005/8/layout/hList2"/>
    <dgm:cxn modelId="{7C0C24AD-1050-4A4E-B7A9-E9D9E4CA7EA8}" type="presParOf" srcId="{961B8DFE-3538-4525-85D9-2F26C6798DA3}" destId="{080E832E-607B-4CFD-BD70-B7AF588C7F12}" srcOrd="2" destOrd="0" presId="urn:microsoft.com/office/officeart/2005/8/layout/hList2"/>
    <dgm:cxn modelId="{97BF9F0A-F1C6-4258-86A4-970E02DDD4C2}" type="presParOf" srcId="{8DFE28CD-E583-4E10-9948-AD34D4C105E1}" destId="{7E7FE121-F9D9-4512-ADD7-144D3063F727}" srcOrd="3" destOrd="0" presId="urn:microsoft.com/office/officeart/2005/8/layout/hList2"/>
    <dgm:cxn modelId="{8E85B617-5C16-4A65-898E-478FAB14C12B}" type="presParOf" srcId="{8DFE28CD-E583-4E10-9948-AD34D4C105E1}" destId="{70E30D50-3535-4BD1-9AF9-529475205EF3}" srcOrd="4" destOrd="0" presId="urn:microsoft.com/office/officeart/2005/8/layout/hList2"/>
    <dgm:cxn modelId="{75E3D02D-BD8C-4CAD-A01F-E937FC2ACA4C}" type="presParOf" srcId="{70E30D50-3535-4BD1-9AF9-529475205EF3}" destId="{4123EDA1-F7B9-4C3D-9CB0-09829787B3EB}" srcOrd="0" destOrd="0" presId="urn:microsoft.com/office/officeart/2005/8/layout/hList2"/>
    <dgm:cxn modelId="{CB46221A-36BC-4D59-9839-40A2ACF30FDB}" type="presParOf" srcId="{70E30D50-3535-4BD1-9AF9-529475205EF3}" destId="{6C4AA5C9-9995-428F-9762-B4670AC55195}" srcOrd="1" destOrd="0" presId="urn:microsoft.com/office/officeart/2005/8/layout/hList2"/>
    <dgm:cxn modelId="{4FEC54FE-95D2-4707-9CAF-BE1DF93917D6}" type="presParOf" srcId="{70E30D50-3535-4BD1-9AF9-529475205EF3}" destId="{1A6F6D41-AFBD-448D-9711-B992BD7DE6F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7DB0E-7444-440D-A650-EA646DB1B8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1074A41-BC8C-4114-8027-62246BB436B9}">
      <dgm:prSet/>
      <dgm:spPr/>
      <dgm:t>
        <a:bodyPr/>
        <a:lstStyle/>
        <a:p>
          <a:r>
            <a:rPr lang="en-US"/>
            <a:t>3 Broad response categories </a:t>
          </a:r>
        </a:p>
      </dgm:t>
    </dgm:pt>
    <dgm:pt modelId="{32F19B9A-7903-4F2E-AE36-203E10E64B1E}" type="parTrans" cxnId="{96BDFD95-825E-49B1-905E-A9057C216D6F}">
      <dgm:prSet/>
      <dgm:spPr/>
      <dgm:t>
        <a:bodyPr/>
        <a:lstStyle/>
        <a:p>
          <a:endParaRPr lang="en-US"/>
        </a:p>
      </dgm:t>
    </dgm:pt>
    <dgm:pt modelId="{B16498C1-A9D7-40CF-92A2-B1F6A1E97437}" type="sibTrans" cxnId="{96BDFD95-825E-49B1-905E-A9057C216D6F}">
      <dgm:prSet/>
      <dgm:spPr/>
      <dgm:t>
        <a:bodyPr/>
        <a:lstStyle/>
        <a:p>
          <a:endParaRPr lang="en-US"/>
        </a:p>
      </dgm:t>
    </dgm:pt>
    <dgm:pt modelId="{5581259D-DD9C-4AA4-BFAD-71D66822CC3A}">
      <dgm:prSet/>
      <dgm:spPr/>
      <dgm:t>
        <a:bodyPr/>
        <a:lstStyle/>
        <a:p>
          <a:r>
            <a:rPr lang="en-US"/>
            <a:t>RBO Principles </a:t>
          </a:r>
        </a:p>
      </dgm:t>
    </dgm:pt>
    <dgm:pt modelId="{C8FEAA72-6A7B-4879-854C-3A5EEE96377C}" type="parTrans" cxnId="{180C292D-8B7A-4CDA-A48E-35BE9034A80E}">
      <dgm:prSet/>
      <dgm:spPr/>
      <dgm:t>
        <a:bodyPr/>
        <a:lstStyle/>
        <a:p>
          <a:endParaRPr lang="en-US"/>
        </a:p>
      </dgm:t>
    </dgm:pt>
    <dgm:pt modelId="{E83FF8FA-2140-4F7A-81C6-18E04C8F2F89}" type="sibTrans" cxnId="{180C292D-8B7A-4CDA-A48E-35BE9034A80E}">
      <dgm:prSet/>
      <dgm:spPr/>
      <dgm:t>
        <a:bodyPr/>
        <a:lstStyle/>
        <a:p>
          <a:endParaRPr lang="en-US"/>
        </a:p>
      </dgm:t>
    </dgm:pt>
    <dgm:pt modelId="{813D3B0A-AE34-412A-879F-E9F36DF920AA}">
      <dgm:prSet/>
      <dgm:spPr/>
      <dgm:t>
        <a:bodyPr/>
        <a:lstStyle/>
        <a:p>
          <a:r>
            <a:rPr lang="en-US"/>
            <a:t>5 principles: To evaluate RBO offerings </a:t>
          </a:r>
        </a:p>
      </dgm:t>
    </dgm:pt>
    <dgm:pt modelId="{50D8DF1F-543E-4AFA-B63B-8BC9F20D7946}" type="parTrans" cxnId="{B59CD8ED-83A3-4303-8DB1-21CF88502DC7}">
      <dgm:prSet/>
      <dgm:spPr/>
      <dgm:t>
        <a:bodyPr/>
        <a:lstStyle/>
        <a:p>
          <a:endParaRPr lang="en-US"/>
        </a:p>
      </dgm:t>
    </dgm:pt>
    <dgm:pt modelId="{DAFC89BD-0487-4186-8159-413C927F1CE7}" type="sibTrans" cxnId="{B59CD8ED-83A3-4303-8DB1-21CF88502DC7}">
      <dgm:prSet/>
      <dgm:spPr/>
      <dgm:t>
        <a:bodyPr/>
        <a:lstStyle/>
        <a:p>
          <a:endParaRPr lang="en-US"/>
        </a:p>
      </dgm:t>
    </dgm:pt>
    <dgm:pt modelId="{08F57E38-A7C1-489A-8280-B9BAB89B1EBD}">
      <dgm:prSet/>
      <dgm:spPr/>
      <dgm:t>
        <a:bodyPr/>
        <a:lstStyle/>
        <a:p>
          <a:r>
            <a:rPr lang="en-US"/>
            <a:t>RBO Communication Principles and Checklist </a:t>
          </a:r>
        </a:p>
      </dgm:t>
    </dgm:pt>
    <dgm:pt modelId="{4DFD07F4-0912-4209-96DE-BF975EF87C83}" type="parTrans" cxnId="{089168EE-4045-4739-8C84-EBD63061C7C1}">
      <dgm:prSet/>
      <dgm:spPr/>
      <dgm:t>
        <a:bodyPr/>
        <a:lstStyle/>
        <a:p>
          <a:endParaRPr lang="en-US"/>
        </a:p>
      </dgm:t>
    </dgm:pt>
    <dgm:pt modelId="{C192F690-B5EC-4BB3-81C8-95B7F2FB639E}" type="sibTrans" cxnId="{089168EE-4045-4739-8C84-EBD63061C7C1}">
      <dgm:prSet/>
      <dgm:spPr/>
      <dgm:t>
        <a:bodyPr/>
        <a:lstStyle/>
        <a:p>
          <a:endParaRPr lang="en-US"/>
        </a:p>
      </dgm:t>
    </dgm:pt>
    <dgm:pt modelId="{ECEC7E43-79D1-42FB-BEFC-1E1E52D86291}">
      <dgm:prSet/>
      <dgm:spPr/>
      <dgm:t>
        <a:bodyPr/>
        <a:lstStyle/>
        <a:p>
          <a:r>
            <a:rPr lang="en-US"/>
            <a:t>6 Principles: To Ensure Quality Consumer Notices of Rate Increases and Reduced Benefit Options. </a:t>
          </a:r>
        </a:p>
      </dgm:t>
    </dgm:pt>
    <dgm:pt modelId="{B74382A0-E119-4D1A-BA08-1F593742B618}" type="parTrans" cxnId="{C0B5D311-A75E-4CEB-93EC-200217603277}">
      <dgm:prSet/>
      <dgm:spPr/>
      <dgm:t>
        <a:bodyPr/>
        <a:lstStyle/>
        <a:p>
          <a:endParaRPr lang="en-US"/>
        </a:p>
      </dgm:t>
    </dgm:pt>
    <dgm:pt modelId="{6A76B134-6D72-4BC9-AB3F-8FF997DE590C}" type="sibTrans" cxnId="{C0B5D311-A75E-4CEB-93EC-200217603277}">
      <dgm:prSet/>
      <dgm:spPr/>
      <dgm:t>
        <a:bodyPr/>
        <a:lstStyle/>
        <a:p>
          <a:endParaRPr lang="en-US"/>
        </a:p>
      </dgm:t>
    </dgm:pt>
    <dgm:pt modelId="{90F2E0A5-CFB1-4623-A10C-8308A5BA4939}">
      <dgm:prSet/>
      <dgm:spPr/>
      <dgm:t>
        <a:bodyPr/>
        <a:lstStyle/>
        <a:p>
          <a:r>
            <a:rPr lang="en-US"/>
            <a:t>Future directions for LTCI consumer research </a:t>
          </a:r>
        </a:p>
      </dgm:t>
    </dgm:pt>
    <dgm:pt modelId="{2CE4CC96-1ECD-410C-9F33-6A5723EFF38D}" type="parTrans" cxnId="{B0B162F2-6DBF-47C3-896B-4FF4379D1828}">
      <dgm:prSet/>
      <dgm:spPr/>
      <dgm:t>
        <a:bodyPr/>
        <a:lstStyle/>
        <a:p>
          <a:endParaRPr lang="en-US"/>
        </a:p>
      </dgm:t>
    </dgm:pt>
    <dgm:pt modelId="{6803D2BA-3481-4669-997C-B98DBCDF974A}" type="sibTrans" cxnId="{B0B162F2-6DBF-47C3-896B-4FF4379D1828}">
      <dgm:prSet/>
      <dgm:spPr/>
      <dgm:t>
        <a:bodyPr/>
        <a:lstStyle/>
        <a:p>
          <a:endParaRPr lang="en-US"/>
        </a:p>
      </dgm:t>
    </dgm:pt>
    <dgm:pt modelId="{CB37E764-72DF-42DA-A165-917AE31B6F29}">
      <dgm:prSet/>
      <dgm:spPr/>
      <dgm:t>
        <a:bodyPr/>
        <a:lstStyle/>
        <a:p>
          <a:r>
            <a:rPr lang="en-US" dirty="0"/>
            <a:t>36 states responded </a:t>
          </a:r>
        </a:p>
      </dgm:t>
    </dgm:pt>
    <dgm:pt modelId="{2F1BCBA8-182C-4FF5-A318-D47EE5B985AC}" type="parTrans" cxnId="{D2943873-84FA-4713-AC83-753B912EF7BC}">
      <dgm:prSet/>
      <dgm:spPr/>
      <dgm:t>
        <a:bodyPr/>
        <a:lstStyle/>
        <a:p>
          <a:endParaRPr lang="en-US"/>
        </a:p>
      </dgm:t>
    </dgm:pt>
    <dgm:pt modelId="{327DA631-CF44-4CC1-90C3-2565DF9ED85E}" type="sibTrans" cxnId="{D2943873-84FA-4713-AC83-753B912EF7BC}">
      <dgm:prSet/>
      <dgm:spPr/>
      <dgm:t>
        <a:bodyPr/>
        <a:lstStyle/>
        <a:p>
          <a:endParaRPr lang="en-US"/>
        </a:p>
      </dgm:t>
    </dgm:pt>
    <dgm:pt modelId="{D0CA52B2-A3E5-4DBD-BF17-2047858480D2}" type="pres">
      <dgm:prSet presAssocID="{34D7DB0E-7444-440D-A650-EA646DB1B82B}" presName="linear" presStyleCnt="0">
        <dgm:presLayoutVars>
          <dgm:dir/>
          <dgm:animLvl val="lvl"/>
          <dgm:resizeHandles val="exact"/>
        </dgm:presLayoutVars>
      </dgm:prSet>
      <dgm:spPr/>
    </dgm:pt>
    <dgm:pt modelId="{956C0C4A-C48B-4805-98CB-6BDC4AD422B8}" type="pres">
      <dgm:prSet presAssocID="{11074A41-BC8C-4114-8027-62246BB436B9}" presName="parentLin" presStyleCnt="0"/>
      <dgm:spPr/>
    </dgm:pt>
    <dgm:pt modelId="{555B3080-12CA-438A-AE60-AF210E5F477C}" type="pres">
      <dgm:prSet presAssocID="{11074A41-BC8C-4114-8027-62246BB436B9}" presName="parentLeftMargin" presStyleLbl="node1" presStyleIdx="0" presStyleCnt="2"/>
      <dgm:spPr/>
    </dgm:pt>
    <dgm:pt modelId="{E977DFA6-99E4-48A6-A160-B383F0DE6704}" type="pres">
      <dgm:prSet presAssocID="{11074A41-BC8C-4114-8027-62246BB436B9}" presName="parentText" presStyleLbl="node1" presStyleIdx="0" presStyleCnt="2">
        <dgm:presLayoutVars>
          <dgm:chMax val="0"/>
          <dgm:bulletEnabled val="1"/>
        </dgm:presLayoutVars>
      </dgm:prSet>
      <dgm:spPr/>
    </dgm:pt>
    <dgm:pt modelId="{04D2466A-AA13-47A8-9A64-E4DB05D7E48C}" type="pres">
      <dgm:prSet presAssocID="{11074A41-BC8C-4114-8027-62246BB436B9}" presName="negativeSpace" presStyleCnt="0"/>
      <dgm:spPr/>
    </dgm:pt>
    <dgm:pt modelId="{1895B6ED-2406-4851-AE2C-60287B95A207}" type="pres">
      <dgm:prSet presAssocID="{11074A41-BC8C-4114-8027-62246BB436B9}" presName="childText" presStyleLbl="conFgAcc1" presStyleIdx="0" presStyleCnt="2">
        <dgm:presLayoutVars>
          <dgm:bulletEnabled val="1"/>
        </dgm:presLayoutVars>
      </dgm:prSet>
      <dgm:spPr/>
    </dgm:pt>
    <dgm:pt modelId="{83212AEF-E2C7-4A66-84F5-30BAFB4DF3C1}" type="pres">
      <dgm:prSet presAssocID="{B16498C1-A9D7-40CF-92A2-B1F6A1E97437}" presName="spaceBetweenRectangles" presStyleCnt="0"/>
      <dgm:spPr/>
    </dgm:pt>
    <dgm:pt modelId="{2002AF6E-7B4C-4E4E-90AF-6772966C6F83}" type="pres">
      <dgm:prSet presAssocID="{CB37E764-72DF-42DA-A165-917AE31B6F29}" presName="parentLin" presStyleCnt="0"/>
      <dgm:spPr/>
    </dgm:pt>
    <dgm:pt modelId="{C5691D50-47B2-4F6C-BA40-D52FEC33AC23}" type="pres">
      <dgm:prSet presAssocID="{CB37E764-72DF-42DA-A165-917AE31B6F29}" presName="parentLeftMargin" presStyleLbl="node1" presStyleIdx="0" presStyleCnt="2"/>
      <dgm:spPr/>
    </dgm:pt>
    <dgm:pt modelId="{F0658962-AA0E-4C94-B1FB-2664138657B7}" type="pres">
      <dgm:prSet presAssocID="{CB37E764-72DF-42DA-A165-917AE31B6F29}" presName="parentText" presStyleLbl="node1" presStyleIdx="1" presStyleCnt="2">
        <dgm:presLayoutVars>
          <dgm:chMax val="0"/>
          <dgm:bulletEnabled val="1"/>
        </dgm:presLayoutVars>
      </dgm:prSet>
      <dgm:spPr/>
    </dgm:pt>
    <dgm:pt modelId="{29F3AC43-9F3E-499F-8286-C33FD89FEE80}" type="pres">
      <dgm:prSet presAssocID="{CB37E764-72DF-42DA-A165-917AE31B6F29}" presName="negativeSpace" presStyleCnt="0"/>
      <dgm:spPr/>
    </dgm:pt>
    <dgm:pt modelId="{A0629376-ABF8-4005-92B1-E7D0057D1B12}" type="pres">
      <dgm:prSet presAssocID="{CB37E764-72DF-42DA-A165-917AE31B6F29}" presName="childText" presStyleLbl="conFgAcc1" presStyleIdx="1" presStyleCnt="2">
        <dgm:presLayoutVars>
          <dgm:bulletEnabled val="1"/>
        </dgm:presLayoutVars>
      </dgm:prSet>
      <dgm:spPr/>
    </dgm:pt>
  </dgm:ptLst>
  <dgm:cxnLst>
    <dgm:cxn modelId="{D365750D-284D-4F89-9399-08DAF96D5A7A}" type="presOf" srcId="{34D7DB0E-7444-440D-A650-EA646DB1B82B}" destId="{D0CA52B2-A3E5-4DBD-BF17-2047858480D2}" srcOrd="0" destOrd="0" presId="urn:microsoft.com/office/officeart/2005/8/layout/list1"/>
    <dgm:cxn modelId="{C0B5D311-A75E-4CEB-93EC-200217603277}" srcId="{08F57E38-A7C1-489A-8280-B9BAB89B1EBD}" destId="{ECEC7E43-79D1-42FB-BEFC-1E1E52D86291}" srcOrd="0" destOrd="0" parTransId="{B74382A0-E119-4D1A-BA08-1F593742B618}" sibTransId="{6A76B134-6D72-4BC9-AB3F-8FF997DE590C}"/>
    <dgm:cxn modelId="{168D5924-5ED8-455D-87CD-13678CDCB3AA}" type="presOf" srcId="{11074A41-BC8C-4114-8027-62246BB436B9}" destId="{555B3080-12CA-438A-AE60-AF210E5F477C}" srcOrd="0" destOrd="0" presId="urn:microsoft.com/office/officeart/2005/8/layout/list1"/>
    <dgm:cxn modelId="{180C292D-8B7A-4CDA-A48E-35BE9034A80E}" srcId="{11074A41-BC8C-4114-8027-62246BB436B9}" destId="{5581259D-DD9C-4AA4-BFAD-71D66822CC3A}" srcOrd="0" destOrd="0" parTransId="{C8FEAA72-6A7B-4879-854C-3A5EEE96377C}" sibTransId="{E83FF8FA-2140-4F7A-81C6-18E04C8F2F89}"/>
    <dgm:cxn modelId="{3206E445-F2AC-4A52-B199-ED91255354DD}" type="presOf" srcId="{ECEC7E43-79D1-42FB-BEFC-1E1E52D86291}" destId="{1895B6ED-2406-4851-AE2C-60287B95A207}" srcOrd="0" destOrd="3" presId="urn:microsoft.com/office/officeart/2005/8/layout/list1"/>
    <dgm:cxn modelId="{762CD36B-5DA3-4288-B13D-AA66845B129D}" type="presOf" srcId="{90F2E0A5-CFB1-4623-A10C-8308A5BA4939}" destId="{1895B6ED-2406-4851-AE2C-60287B95A207}" srcOrd="0" destOrd="4" presId="urn:microsoft.com/office/officeart/2005/8/layout/list1"/>
    <dgm:cxn modelId="{854DF24B-408E-4725-9841-F30BC663850B}" type="presOf" srcId="{813D3B0A-AE34-412A-879F-E9F36DF920AA}" destId="{1895B6ED-2406-4851-AE2C-60287B95A207}" srcOrd="0" destOrd="1" presId="urn:microsoft.com/office/officeart/2005/8/layout/list1"/>
    <dgm:cxn modelId="{D2943873-84FA-4713-AC83-753B912EF7BC}" srcId="{34D7DB0E-7444-440D-A650-EA646DB1B82B}" destId="{CB37E764-72DF-42DA-A165-917AE31B6F29}" srcOrd="1" destOrd="0" parTransId="{2F1BCBA8-182C-4FF5-A318-D47EE5B985AC}" sibTransId="{327DA631-CF44-4CC1-90C3-2565DF9ED85E}"/>
    <dgm:cxn modelId="{96BDFD95-825E-49B1-905E-A9057C216D6F}" srcId="{34D7DB0E-7444-440D-A650-EA646DB1B82B}" destId="{11074A41-BC8C-4114-8027-62246BB436B9}" srcOrd="0" destOrd="0" parTransId="{32F19B9A-7903-4F2E-AE36-203E10E64B1E}" sibTransId="{B16498C1-A9D7-40CF-92A2-B1F6A1E97437}"/>
    <dgm:cxn modelId="{5B6F719A-0F60-4725-9324-D567DADAB579}" type="presOf" srcId="{CB37E764-72DF-42DA-A165-917AE31B6F29}" destId="{F0658962-AA0E-4C94-B1FB-2664138657B7}" srcOrd="1" destOrd="0" presId="urn:microsoft.com/office/officeart/2005/8/layout/list1"/>
    <dgm:cxn modelId="{038F1D9F-EAE2-4A43-946F-02F37CE10521}" type="presOf" srcId="{11074A41-BC8C-4114-8027-62246BB436B9}" destId="{E977DFA6-99E4-48A6-A160-B383F0DE6704}" srcOrd="1" destOrd="0" presId="urn:microsoft.com/office/officeart/2005/8/layout/list1"/>
    <dgm:cxn modelId="{F93AFDAB-FAB6-46FB-A4EB-8D9E49E9BF74}" type="presOf" srcId="{08F57E38-A7C1-489A-8280-B9BAB89B1EBD}" destId="{1895B6ED-2406-4851-AE2C-60287B95A207}" srcOrd="0" destOrd="2" presId="urn:microsoft.com/office/officeart/2005/8/layout/list1"/>
    <dgm:cxn modelId="{38D480C2-A96B-4790-AEF8-CDFF74090D80}" type="presOf" srcId="{CB37E764-72DF-42DA-A165-917AE31B6F29}" destId="{C5691D50-47B2-4F6C-BA40-D52FEC33AC23}" srcOrd="0" destOrd="0" presId="urn:microsoft.com/office/officeart/2005/8/layout/list1"/>
    <dgm:cxn modelId="{2C30B0E8-6DB7-4AD3-AF0E-246BD81E0DB6}" type="presOf" srcId="{5581259D-DD9C-4AA4-BFAD-71D66822CC3A}" destId="{1895B6ED-2406-4851-AE2C-60287B95A207}" srcOrd="0" destOrd="0" presId="urn:microsoft.com/office/officeart/2005/8/layout/list1"/>
    <dgm:cxn modelId="{B59CD8ED-83A3-4303-8DB1-21CF88502DC7}" srcId="{5581259D-DD9C-4AA4-BFAD-71D66822CC3A}" destId="{813D3B0A-AE34-412A-879F-E9F36DF920AA}" srcOrd="0" destOrd="0" parTransId="{50D8DF1F-543E-4AFA-B63B-8BC9F20D7946}" sibTransId="{DAFC89BD-0487-4186-8159-413C927F1CE7}"/>
    <dgm:cxn modelId="{089168EE-4045-4739-8C84-EBD63061C7C1}" srcId="{11074A41-BC8C-4114-8027-62246BB436B9}" destId="{08F57E38-A7C1-489A-8280-B9BAB89B1EBD}" srcOrd="1" destOrd="0" parTransId="{4DFD07F4-0912-4209-96DE-BF975EF87C83}" sibTransId="{C192F690-B5EC-4BB3-81C8-95B7F2FB639E}"/>
    <dgm:cxn modelId="{B0B162F2-6DBF-47C3-896B-4FF4379D1828}" srcId="{11074A41-BC8C-4114-8027-62246BB436B9}" destId="{90F2E0A5-CFB1-4623-A10C-8308A5BA4939}" srcOrd="2" destOrd="0" parTransId="{2CE4CC96-1ECD-410C-9F33-6A5723EFF38D}" sibTransId="{6803D2BA-3481-4669-997C-B98DBCDF974A}"/>
    <dgm:cxn modelId="{73DCF6D4-DBA0-468A-86A2-4B45C8E28369}" type="presParOf" srcId="{D0CA52B2-A3E5-4DBD-BF17-2047858480D2}" destId="{956C0C4A-C48B-4805-98CB-6BDC4AD422B8}" srcOrd="0" destOrd="0" presId="urn:microsoft.com/office/officeart/2005/8/layout/list1"/>
    <dgm:cxn modelId="{36BAB9F0-A540-466B-B008-F56105B875F4}" type="presParOf" srcId="{956C0C4A-C48B-4805-98CB-6BDC4AD422B8}" destId="{555B3080-12CA-438A-AE60-AF210E5F477C}" srcOrd="0" destOrd="0" presId="urn:microsoft.com/office/officeart/2005/8/layout/list1"/>
    <dgm:cxn modelId="{9847D960-86C4-41C9-9223-758ECE141CCA}" type="presParOf" srcId="{956C0C4A-C48B-4805-98CB-6BDC4AD422B8}" destId="{E977DFA6-99E4-48A6-A160-B383F0DE6704}" srcOrd="1" destOrd="0" presId="urn:microsoft.com/office/officeart/2005/8/layout/list1"/>
    <dgm:cxn modelId="{82231AF3-00FA-43DC-AD45-D05CC67E809D}" type="presParOf" srcId="{D0CA52B2-A3E5-4DBD-BF17-2047858480D2}" destId="{04D2466A-AA13-47A8-9A64-E4DB05D7E48C}" srcOrd="1" destOrd="0" presId="urn:microsoft.com/office/officeart/2005/8/layout/list1"/>
    <dgm:cxn modelId="{BB81DD00-24A5-488D-8A60-7965F243CDF2}" type="presParOf" srcId="{D0CA52B2-A3E5-4DBD-BF17-2047858480D2}" destId="{1895B6ED-2406-4851-AE2C-60287B95A207}" srcOrd="2" destOrd="0" presId="urn:microsoft.com/office/officeart/2005/8/layout/list1"/>
    <dgm:cxn modelId="{E3D22A07-8525-41FD-9B9F-086CAD2538B7}" type="presParOf" srcId="{D0CA52B2-A3E5-4DBD-BF17-2047858480D2}" destId="{83212AEF-E2C7-4A66-84F5-30BAFB4DF3C1}" srcOrd="3" destOrd="0" presId="urn:microsoft.com/office/officeart/2005/8/layout/list1"/>
    <dgm:cxn modelId="{65B70CA0-D52A-43A3-9093-BA27CFFEC53C}" type="presParOf" srcId="{D0CA52B2-A3E5-4DBD-BF17-2047858480D2}" destId="{2002AF6E-7B4C-4E4E-90AF-6772966C6F83}" srcOrd="4" destOrd="0" presId="urn:microsoft.com/office/officeart/2005/8/layout/list1"/>
    <dgm:cxn modelId="{BD36999A-97E5-4289-B290-22AFB9842385}" type="presParOf" srcId="{2002AF6E-7B4C-4E4E-90AF-6772966C6F83}" destId="{C5691D50-47B2-4F6C-BA40-D52FEC33AC23}" srcOrd="0" destOrd="0" presId="urn:microsoft.com/office/officeart/2005/8/layout/list1"/>
    <dgm:cxn modelId="{EBAC35D3-5DD6-45D0-B1E7-9B4DE1B2D726}" type="presParOf" srcId="{2002AF6E-7B4C-4E4E-90AF-6772966C6F83}" destId="{F0658962-AA0E-4C94-B1FB-2664138657B7}" srcOrd="1" destOrd="0" presId="urn:microsoft.com/office/officeart/2005/8/layout/list1"/>
    <dgm:cxn modelId="{E2C8108B-6FF9-49F7-A8CD-7B58BD44235E}" type="presParOf" srcId="{D0CA52B2-A3E5-4DBD-BF17-2047858480D2}" destId="{29F3AC43-9F3E-499F-8286-C33FD89FEE80}" srcOrd="5" destOrd="0" presId="urn:microsoft.com/office/officeart/2005/8/layout/list1"/>
    <dgm:cxn modelId="{317E497C-D1DC-491B-95AF-E899651B54A6}" type="presParOf" srcId="{D0CA52B2-A3E5-4DBD-BF17-2047858480D2}" destId="{A0629376-ABF8-4005-92B1-E7D0057D1B1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7F47E-297D-4A6F-B078-D4200D8B7F94}">
      <dsp:nvSpPr>
        <dsp:cNvPr id="0" name=""/>
        <dsp:cNvSpPr/>
      </dsp:nvSpPr>
      <dsp:spPr>
        <a:xfrm rot="16200000">
          <a:off x="-1886013" y="2789873"/>
          <a:ext cx="4256278" cy="38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941" bIns="0" numCol="1" spcCol="1270" anchor="t" anchorCtr="0">
          <a:noAutofit/>
        </a:bodyPr>
        <a:lstStyle/>
        <a:p>
          <a:pPr marL="0" lvl="0" indent="0" algn="r" defTabSz="1200150">
            <a:lnSpc>
              <a:spcPct val="90000"/>
            </a:lnSpc>
            <a:spcBef>
              <a:spcPct val="0"/>
            </a:spcBef>
            <a:spcAft>
              <a:spcPct val="35000"/>
            </a:spcAft>
            <a:buNone/>
          </a:pPr>
          <a:r>
            <a:rPr lang="en-US" sz="2700" kern="1200" dirty="0"/>
            <a:t>Clarity</a:t>
          </a:r>
        </a:p>
      </dsp:txBody>
      <dsp:txXfrm>
        <a:off x="-1886013" y="2789873"/>
        <a:ext cx="4256278" cy="384311"/>
      </dsp:txXfrm>
    </dsp:sp>
    <dsp:sp modelId="{C3ACB731-3632-4C71-87D7-BADF7204FF47}">
      <dsp:nvSpPr>
        <dsp:cNvPr id="0" name=""/>
        <dsp:cNvSpPr/>
      </dsp:nvSpPr>
      <dsp:spPr>
        <a:xfrm>
          <a:off x="434280" y="853889"/>
          <a:ext cx="1914277" cy="425627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33894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Better examples and clearer  specifications about what to look for (16, 19, 20, 22, 31, 35, 37, 38, 44, 49) </a:t>
          </a:r>
        </a:p>
        <a:p>
          <a:pPr marL="171450" lvl="1" indent="-171450" algn="l" defTabSz="800100">
            <a:lnSpc>
              <a:spcPct val="90000"/>
            </a:lnSpc>
            <a:spcBef>
              <a:spcPct val="0"/>
            </a:spcBef>
            <a:spcAft>
              <a:spcPct val="15000"/>
            </a:spcAft>
            <a:buChar char="•"/>
          </a:pPr>
          <a:r>
            <a:rPr lang="en-US" sz="1800" kern="1200" dirty="0"/>
            <a:t>Clarified confusing question (23)</a:t>
          </a:r>
        </a:p>
      </dsp:txBody>
      <dsp:txXfrm>
        <a:off x="434280" y="853889"/>
        <a:ext cx="1914277" cy="4256278"/>
      </dsp:txXfrm>
    </dsp:sp>
    <dsp:sp modelId="{3A9946B2-0C7C-414F-8C60-0ACE9537B1AF}">
      <dsp:nvSpPr>
        <dsp:cNvPr id="0" name=""/>
        <dsp:cNvSpPr/>
      </dsp:nvSpPr>
      <dsp:spPr>
        <a:xfrm>
          <a:off x="49969" y="346598"/>
          <a:ext cx="768622" cy="7686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E832E-607B-4CFD-BD70-B7AF588C7F12}">
      <dsp:nvSpPr>
        <dsp:cNvPr id="0" name=""/>
        <dsp:cNvSpPr/>
      </dsp:nvSpPr>
      <dsp:spPr>
        <a:xfrm rot="16200000">
          <a:off x="896271" y="2789873"/>
          <a:ext cx="4256278" cy="38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941" bIns="0" numCol="1" spcCol="1270" anchor="t" anchorCtr="0">
          <a:noAutofit/>
        </a:bodyPr>
        <a:lstStyle/>
        <a:p>
          <a:pPr marL="0" lvl="0" indent="0" algn="r" defTabSz="1200150">
            <a:lnSpc>
              <a:spcPct val="90000"/>
            </a:lnSpc>
            <a:spcBef>
              <a:spcPct val="0"/>
            </a:spcBef>
            <a:spcAft>
              <a:spcPct val="35000"/>
            </a:spcAft>
            <a:buNone/>
          </a:pPr>
          <a:r>
            <a:rPr lang="en-US" sz="2700" kern="1200" dirty="0"/>
            <a:t>Corrections</a:t>
          </a:r>
        </a:p>
      </dsp:txBody>
      <dsp:txXfrm>
        <a:off x="896271" y="2789873"/>
        <a:ext cx="4256278" cy="384311"/>
      </dsp:txXfrm>
    </dsp:sp>
    <dsp:sp modelId="{A5BA9740-5F4B-4E7F-8C9D-A3383A17D205}">
      <dsp:nvSpPr>
        <dsp:cNvPr id="0" name=""/>
        <dsp:cNvSpPr/>
      </dsp:nvSpPr>
      <dsp:spPr>
        <a:xfrm>
          <a:off x="3216566" y="853889"/>
          <a:ext cx="1914277" cy="425627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33894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Fixed typo (16)</a:t>
          </a:r>
        </a:p>
        <a:p>
          <a:pPr marL="171450" lvl="1" indent="-171450" algn="l" defTabSz="800100">
            <a:lnSpc>
              <a:spcPct val="90000"/>
            </a:lnSpc>
            <a:spcBef>
              <a:spcPct val="0"/>
            </a:spcBef>
            <a:spcAft>
              <a:spcPct val="15000"/>
            </a:spcAft>
            <a:buChar char="•"/>
          </a:pPr>
          <a:r>
            <a:rPr lang="en-US" sz="1800" kern="1200" dirty="0"/>
            <a:t>Formatting (headers)</a:t>
          </a:r>
        </a:p>
        <a:p>
          <a:pPr marL="171450" lvl="1" indent="-171450" algn="l" defTabSz="800100">
            <a:lnSpc>
              <a:spcPct val="90000"/>
            </a:lnSpc>
            <a:spcBef>
              <a:spcPct val="0"/>
            </a:spcBef>
            <a:spcAft>
              <a:spcPct val="15000"/>
            </a:spcAft>
            <a:buChar char="•"/>
          </a:pPr>
          <a:r>
            <a:rPr lang="en-US" sz="1800" kern="1200" dirty="0"/>
            <a:t>Sentence structure or grammar (39,  50, 54) </a:t>
          </a:r>
        </a:p>
        <a:p>
          <a:pPr marL="171450" lvl="1" indent="-171450" algn="l" defTabSz="800100">
            <a:lnSpc>
              <a:spcPct val="90000"/>
            </a:lnSpc>
            <a:spcBef>
              <a:spcPct val="0"/>
            </a:spcBef>
            <a:spcAft>
              <a:spcPct val="15000"/>
            </a:spcAft>
            <a:buChar char="•"/>
          </a:pPr>
          <a:r>
            <a:rPr lang="en-US" sz="1800" kern="1200" dirty="0"/>
            <a:t>With additional clarity, removed duplicate question (*49)</a:t>
          </a:r>
        </a:p>
      </dsp:txBody>
      <dsp:txXfrm>
        <a:off x="3216566" y="853889"/>
        <a:ext cx="1914277" cy="4256278"/>
      </dsp:txXfrm>
    </dsp:sp>
    <dsp:sp modelId="{0E5DB9E6-C561-4D00-9017-09B7EAAAB7F8}">
      <dsp:nvSpPr>
        <dsp:cNvPr id="0" name=""/>
        <dsp:cNvSpPr/>
      </dsp:nvSpPr>
      <dsp:spPr>
        <a:xfrm>
          <a:off x="2832254" y="346598"/>
          <a:ext cx="768622" cy="7686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6F6D41-AFBD-448D-9711-B992BD7DE6F3}">
      <dsp:nvSpPr>
        <dsp:cNvPr id="0" name=""/>
        <dsp:cNvSpPr/>
      </dsp:nvSpPr>
      <dsp:spPr>
        <a:xfrm rot="16200000">
          <a:off x="3678556" y="2789873"/>
          <a:ext cx="4256278" cy="38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941" bIns="0" numCol="1" spcCol="1270" anchor="t" anchorCtr="0">
          <a:noAutofit/>
        </a:bodyPr>
        <a:lstStyle/>
        <a:p>
          <a:pPr marL="0" lvl="0" indent="0" algn="r" defTabSz="1200150">
            <a:lnSpc>
              <a:spcPct val="90000"/>
            </a:lnSpc>
            <a:spcBef>
              <a:spcPct val="0"/>
            </a:spcBef>
            <a:spcAft>
              <a:spcPct val="35000"/>
            </a:spcAft>
            <a:buNone/>
          </a:pPr>
          <a:r>
            <a:rPr lang="en-US" sz="2700" kern="1200" dirty="0"/>
            <a:t>Robustness</a:t>
          </a:r>
        </a:p>
      </dsp:txBody>
      <dsp:txXfrm>
        <a:off x="3678556" y="2789873"/>
        <a:ext cx="4256278" cy="384311"/>
      </dsp:txXfrm>
    </dsp:sp>
    <dsp:sp modelId="{6C4AA5C9-9995-428F-9762-B4670AC55195}">
      <dsp:nvSpPr>
        <dsp:cNvPr id="0" name=""/>
        <dsp:cNvSpPr/>
      </dsp:nvSpPr>
      <dsp:spPr>
        <a:xfrm>
          <a:off x="5998851" y="853889"/>
          <a:ext cx="1914277" cy="425627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33894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Added customer experience consideration (31) </a:t>
          </a:r>
        </a:p>
        <a:p>
          <a:pPr marL="171450" lvl="1" indent="-171450" algn="l" defTabSz="800100">
            <a:lnSpc>
              <a:spcPct val="90000"/>
            </a:lnSpc>
            <a:spcBef>
              <a:spcPct val="0"/>
            </a:spcBef>
            <a:spcAft>
              <a:spcPct val="15000"/>
            </a:spcAft>
            <a:buChar char="•"/>
          </a:pPr>
          <a:r>
            <a:rPr lang="en-US" sz="1800" kern="1200" dirty="0"/>
            <a:t>Added  storing paper notice in safe place (57)</a:t>
          </a:r>
        </a:p>
        <a:p>
          <a:pPr marL="171450" lvl="1" indent="-171450" algn="l" defTabSz="800100">
            <a:lnSpc>
              <a:spcPct val="90000"/>
            </a:lnSpc>
            <a:spcBef>
              <a:spcPct val="0"/>
            </a:spcBef>
            <a:spcAft>
              <a:spcPct val="15000"/>
            </a:spcAft>
            <a:buChar char="•"/>
          </a:pPr>
          <a:r>
            <a:rPr lang="en-US" sz="1800" kern="1200" dirty="0"/>
            <a:t>Added  Third Party Notifier question (58)</a:t>
          </a:r>
        </a:p>
      </dsp:txBody>
      <dsp:txXfrm>
        <a:off x="5998851" y="853889"/>
        <a:ext cx="1914277" cy="4256278"/>
      </dsp:txXfrm>
    </dsp:sp>
    <dsp:sp modelId="{4123EDA1-F7B9-4C3D-9CB0-09829787B3EB}">
      <dsp:nvSpPr>
        <dsp:cNvPr id="0" name=""/>
        <dsp:cNvSpPr/>
      </dsp:nvSpPr>
      <dsp:spPr>
        <a:xfrm>
          <a:off x="5614540" y="346598"/>
          <a:ext cx="768622" cy="7686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5B6ED-2406-4851-AE2C-60287B95A207}">
      <dsp:nvSpPr>
        <dsp:cNvPr id="0" name=""/>
        <dsp:cNvSpPr/>
      </dsp:nvSpPr>
      <dsp:spPr>
        <a:xfrm>
          <a:off x="0" y="375262"/>
          <a:ext cx="10335600" cy="2457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157" tIns="416560" rIns="8021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RBO Principles </a:t>
          </a:r>
        </a:p>
        <a:p>
          <a:pPr marL="457200" lvl="2" indent="-228600" algn="l" defTabSz="889000">
            <a:lnSpc>
              <a:spcPct val="90000"/>
            </a:lnSpc>
            <a:spcBef>
              <a:spcPct val="0"/>
            </a:spcBef>
            <a:spcAft>
              <a:spcPct val="15000"/>
            </a:spcAft>
            <a:buChar char="•"/>
          </a:pPr>
          <a:r>
            <a:rPr lang="en-US" sz="2000" kern="1200"/>
            <a:t>5 principles: To evaluate RBO offerings </a:t>
          </a:r>
        </a:p>
        <a:p>
          <a:pPr marL="228600" lvl="1" indent="-228600" algn="l" defTabSz="889000">
            <a:lnSpc>
              <a:spcPct val="90000"/>
            </a:lnSpc>
            <a:spcBef>
              <a:spcPct val="0"/>
            </a:spcBef>
            <a:spcAft>
              <a:spcPct val="15000"/>
            </a:spcAft>
            <a:buChar char="•"/>
          </a:pPr>
          <a:r>
            <a:rPr lang="en-US" sz="2000" kern="1200"/>
            <a:t>RBO Communication Principles and Checklist </a:t>
          </a:r>
        </a:p>
        <a:p>
          <a:pPr marL="457200" lvl="2" indent="-228600" algn="l" defTabSz="889000">
            <a:lnSpc>
              <a:spcPct val="90000"/>
            </a:lnSpc>
            <a:spcBef>
              <a:spcPct val="0"/>
            </a:spcBef>
            <a:spcAft>
              <a:spcPct val="15000"/>
            </a:spcAft>
            <a:buChar char="•"/>
          </a:pPr>
          <a:r>
            <a:rPr lang="en-US" sz="2000" kern="1200"/>
            <a:t>6 Principles: To Ensure Quality Consumer Notices of Rate Increases and Reduced Benefit Options. </a:t>
          </a:r>
        </a:p>
        <a:p>
          <a:pPr marL="228600" lvl="1" indent="-228600" algn="l" defTabSz="889000">
            <a:lnSpc>
              <a:spcPct val="90000"/>
            </a:lnSpc>
            <a:spcBef>
              <a:spcPct val="0"/>
            </a:spcBef>
            <a:spcAft>
              <a:spcPct val="15000"/>
            </a:spcAft>
            <a:buChar char="•"/>
          </a:pPr>
          <a:r>
            <a:rPr lang="en-US" sz="2000" kern="1200"/>
            <a:t>Future directions for LTCI consumer research </a:t>
          </a:r>
        </a:p>
      </dsp:txBody>
      <dsp:txXfrm>
        <a:off x="0" y="375262"/>
        <a:ext cx="10335600" cy="2457000"/>
      </dsp:txXfrm>
    </dsp:sp>
    <dsp:sp modelId="{E977DFA6-99E4-48A6-A160-B383F0DE6704}">
      <dsp:nvSpPr>
        <dsp:cNvPr id="0" name=""/>
        <dsp:cNvSpPr/>
      </dsp:nvSpPr>
      <dsp:spPr>
        <a:xfrm>
          <a:off x="516780" y="80062"/>
          <a:ext cx="723492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463" tIns="0" rIns="273463" bIns="0" numCol="1" spcCol="1270" anchor="ctr" anchorCtr="0">
          <a:noAutofit/>
        </a:bodyPr>
        <a:lstStyle/>
        <a:p>
          <a:pPr marL="0" lvl="0" indent="0" algn="l" defTabSz="889000">
            <a:lnSpc>
              <a:spcPct val="90000"/>
            </a:lnSpc>
            <a:spcBef>
              <a:spcPct val="0"/>
            </a:spcBef>
            <a:spcAft>
              <a:spcPct val="35000"/>
            </a:spcAft>
            <a:buNone/>
          </a:pPr>
          <a:r>
            <a:rPr lang="en-US" sz="2000" kern="1200"/>
            <a:t>3 Broad response categories </a:t>
          </a:r>
        </a:p>
      </dsp:txBody>
      <dsp:txXfrm>
        <a:off x="545601" y="108883"/>
        <a:ext cx="7177278" cy="532758"/>
      </dsp:txXfrm>
    </dsp:sp>
    <dsp:sp modelId="{A0629376-ABF8-4005-92B1-E7D0057D1B12}">
      <dsp:nvSpPr>
        <dsp:cNvPr id="0" name=""/>
        <dsp:cNvSpPr/>
      </dsp:nvSpPr>
      <dsp:spPr>
        <a:xfrm>
          <a:off x="0" y="3235462"/>
          <a:ext cx="103356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658962-AA0E-4C94-B1FB-2664138657B7}">
      <dsp:nvSpPr>
        <dsp:cNvPr id="0" name=""/>
        <dsp:cNvSpPr/>
      </dsp:nvSpPr>
      <dsp:spPr>
        <a:xfrm>
          <a:off x="516780" y="2940262"/>
          <a:ext cx="723492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463" tIns="0" rIns="273463" bIns="0" numCol="1" spcCol="1270" anchor="ctr" anchorCtr="0">
          <a:noAutofit/>
        </a:bodyPr>
        <a:lstStyle/>
        <a:p>
          <a:pPr marL="0" lvl="0" indent="0" algn="l" defTabSz="889000">
            <a:lnSpc>
              <a:spcPct val="90000"/>
            </a:lnSpc>
            <a:spcBef>
              <a:spcPct val="0"/>
            </a:spcBef>
            <a:spcAft>
              <a:spcPct val="35000"/>
            </a:spcAft>
            <a:buNone/>
          </a:pPr>
          <a:r>
            <a:rPr lang="en-US" sz="2000" kern="1200" dirty="0"/>
            <a:t>36 states responded </a:t>
          </a:r>
        </a:p>
      </dsp:txBody>
      <dsp:txXfrm>
        <a:off x="545601" y="2969083"/>
        <a:ext cx="71772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FAC653-8413-7045-86D6-0C47B90FB4A7}" type="datetimeFigureOut">
              <a:rPr lang="en-US" smtClean="0"/>
              <a:t>11/16/2023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F9FA3E-47A6-1F40-A23A-44A986EB4F66}" type="slidenum">
              <a:rPr lang="en-US" smtClean="0"/>
              <a:t>‹#›</a:t>
            </a:fld>
            <a:endParaRPr lang="en-US"/>
          </a:p>
        </p:txBody>
      </p:sp>
    </p:spTree>
    <p:extLst>
      <p:ext uri="{BB962C8B-B14F-4D97-AF65-F5344CB8AC3E}">
        <p14:creationId xmlns:p14="http://schemas.microsoft.com/office/powerpoint/2010/main" val="175863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98940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56797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dirty="0"/>
              <a:t>This is a sample letter that we received. This state indicted that this letter is an example of one in which they felt the letter met the guidelines for readability and accessibility, touch and tone, and helps the consumer understand their options. </a:t>
            </a:r>
          </a:p>
          <a:p>
            <a:endParaRPr lang="en-US" dirty="0"/>
          </a:p>
          <a:p>
            <a:r>
              <a:rPr lang="en-US" dirty="0"/>
              <a:t>We can remove the parts of the letter that express an understanding of the difficulty of evaluating choices. </a:t>
            </a:r>
          </a:p>
          <a:p>
            <a:r>
              <a:rPr lang="en-US" dirty="0"/>
              <a:t>We can remove tables that help to understand the options. </a:t>
            </a:r>
          </a:p>
          <a:p>
            <a:r>
              <a:rPr lang="en-US" dirty="0"/>
              <a:t>And remove FAQ's that aid clarity.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76777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6047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dirty="0">
              <a:latin typeface="Calibri"/>
              <a:ea typeface="Calibri"/>
              <a:cs typeface="Calibri"/>
            </a:endParaRPr>
          </a:p>
          <a:p>
            <a:endParaRPr lang="en-US" dirty="0">
              <a:latin typeface="Calibri"/>
              <a:ea typeface="Calibri"/>
              <a:cs typeface="Calibri"/>
            </a:endParaRPr>
          </a:p>
          <a:p>
            <a:endParaRPr lang="en-US" dirty="0">
              <a:latin typeface="Avenir Next LT Pro"/>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09355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2170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098116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10347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7836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a:latin typeface="Calibri"/>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02814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32710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4329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1217613" y="1114425"/>
            <a:ext cx="10336212" cy="2395537"/>
          </a:xfrm>
        </p:spPr>
        <p:txBody>
          <a:bodyPr anchor="b"/>
          <a:lstStyle>
            <a:lvl1pPr algn="l">
              <a:defRPr sz="6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1217612" y="3602038"/>
            <a:ext cx="10336213" cy="1655762"/>
          </a:xfrm>
        </p:spPr>
        <p:txBody>
          <a:bodyPr/>
          <a:lstStyle>
            <a:lvl1pPr marL="0" indent="0" algn="l">
              <a:spcBef>
                <a:spcPts val="0"/>
              </a:spcBef>
              <a:buFont typeface="Avenir Next LT Pro" panose="020B0504020202020204" pitchFamily="34" charset="0"/>
              <a:buChar char="​"/>
              <a:defRPr sz="2400" b="0">
                <a:solidFill>
                  <a:schemeClr val="tx1"/>
                </a:solidFill>
              </a:defRPr>
            </a:lvl1pPr>
            <a:lvl2pPr marL="0" indent="0" algn="l">
              <a:buFont typeface="Avenir Next LT Pro" panose="020B0504020202020204" pitchFamily="34" charset="0"/>
              <a:buNone/>
              <a:defRPr sz="2000" b="0">
                <a:solidFill>
                  <a:schemeClr val="tx1"/>
                </a:solidFill>
              </a:defRPr>
            </a:lvl2pPr>
            <a:lvl3pPr marL="0" indent="0" algn="l">
              <a:buFont typeface="Avenir Next LT Pro" panose="020B0504020202020204" pitchFamily="34" charset="0"/>
              <a:buChar char="​"/>
              <a:defRPr sz="2000" b="0">
                <a:solidFill>
                  <a:schemeClr val="tx1"/>
                </a:solidFill>
              </a:defRPr>
            </a:lvl3pPr>
            <a:lvl4pPr marL="0" indent="0" algn="l">
              <a:buFont typeface="Avenir Next LT Pro" panose="020B0504020202020204" pitchFamily="34" charset="0"/>
              <a:buChar char="​"/>
              <a:defRPr sz="2000" b="0">
                <a:solidFill>
                  <a:schemeClr val="tx1"/>
                </a:solidFill>
              </a:defRPr>
            </a:lvl4pPr>
            <a:lvl5pPr marL="0" indent="0" algn="l">
              <a:buFont typeface="Avenir Next LT Pro" panose="020B0504020202020204" pitchFamily="34" charset="0"/>
              <a:buChar char="​"/>
              <a:defRPr sz="2000" b="0">
                <a:solidFill>
                  <a:schemeClr val="tx1"/>
                </a:solidFill>
              </a:defRPr>
            </a:lvl5pPr>
            <a:lvl6pPr marL="0" indent="0" algn="l">
              <a:buFont typeface="Avenir Next LT Pro" panose="020B0504020202020204" pitchFamily="34" charset="0"/>
              <a:buChar char="​"/>
              <a:defRPr sz="2000" b="0">
                <a:solidFill>
                  <a:schemeClr val="tx1"/>
                </a:solidFill>
              </a:defRPr>
            </a:lvl6pPr>
            <a:lvl7pPr marL="0" indent="0" algn="l">
              <a:buFont typeface="Avenir Next LT Pro" panose="020B0504020202020204" pitchFamily="34" charset="0"/>
              <a:buChar char="​"/>
              <a:defRPr sz="2000" b="0">
                <a:solidFill>
                  <a:schemeClr val="tx1"/>
                </a:solidFill>
              </a:defRPr>
            </a:lvl7pPr>
            <a:lvl8pPr marL="0" indent="0" algn="l">
              <a:buFont typeface="Avenir Next LT Pro" panose="020B0504020202020204" pitchFamily="34" charset="0"/>
              <a:buChar char="​"/>
              <a:defRPr sz="2000" b="0">
                <a:solidFill>
                  <a:schemeClr val="tx1"/>
                </a:solidFill>
              </a:defRPr>
            </a:lvl8pPr>
            <a:lvl9pPr marL="0" indent="0" algn="l">
              <a:buFont typeface="Avenir Next LT Pro" panose="020B0504020202020204" pitchFamily="34" charset="0"/>
              <a:buChar char="​"/>
              <a:tabLst/>
              <a:defRPr sz="2000" b="0">
                <a:solidFill>
                  <a:schemeClr val="tx1"/>
                </a:solidFill>
              </a:defRPr>
            </a:lvl9pPr>
          </a:lstStyle>
          <a:p>
            <a:r>
              <a:rPr lang="en-GB" dirty="0"/>
              <a:t>Click to add subtitle</a:t>
            </a: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fld id="{158E6B2A-BED2-4B70-8025-C663464F589D}" type="datetime1">
              <a:rPr lang="en-US" smtClean="0"/>
              <a:t>11/16/2023</a:t>
            </a:fld>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9" name="Logo">
            <a:extLst>
              <a:ext uri="{FF2B5EF4-FFF2-40B4-BE49-F238E27FC236}">
                <a16:creationId xmlns:a16="http://schemas.microsoft.com/office/drawing/2014/main" id="{EA4FC8C0-1051-4AFB-A9A0-EF7767F44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384" y="6257662"/>
            <a:ext cx="2717793" cy="324571"/>
          </a:xfrm>
          <a:prstGeom prst="rect">
            <a:avLst/>
          </a:prstGeom>
        </p:spPr>
      </p:pic>
    </p:spTree>
    <p:extLst>
      <p:ext uri="{BB962C8B-B14F-4D97-AF65-F5344CB8AC3E}">
        <p14:creationId xmlns:p14="http://schemas.microsoft.com/office/powerpoint/2010/main" val="139933515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Breaker + watermark">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0" name="Picture 9">
            <a:extLst>
              <a:ext uri="{FF2B5EF4-FFF2-40B4-BE49-F238E27FC236}">
                <a16:creationId xmlns:a16="http://schemas.microsoft.com/office/drawing/2014/main" id="{7500661D-45A8-0148-A9C4-693D8169E3AE}"/>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7220164" y="-158481"/>
            <a:ext cx="5065424" cy="5065424"/>
          </a:xfrm>
          <a:prstGeom prst="rect">
            <a:avLst/>
          </a:prstGeom>
        </p:spPr>
      </p:pic>
      <p:sp>
        <p:nvSpPr>
          <p:cNvPr id="2" name="Title 1"/>
          <p:cNvSpPr>
            <a:spLocks noGrp="1"/>
          </p:cNvSpPr>
          <p:nvPr>
            <p:ph type="ctrTitle" hasCustomPrompt="1"/>
          </p:nvPr>
        </p:nvSpPr>
        <p:spPr>
          <a:xfrm>
            <a:off x="1217613" y="1114425"/>
            <a:ext cx="10336212" cy="2395537"/>
          </a:xfrm>
        </p:spPr>
        <p:txBody>
          <a:bodyPr anchor="b"/>
          <a:lstStyle>
            <a:lvl1pPr algn="l">
              <a:defRPr sz="6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1217612" y="3602038"/>
            <a:ext cx="10336213" cy="1655762"/>
          </a:xfrm>
        </p:spPr>
        <p:txBody>
          <a:bodyPr/>
          <a:lstStyle>
            <a:lvl1pPr marL="0" indent="0" algn="l">
              <a:spcBef>
                <a:spcPts val="0"/>
              </a:spcBef>
              <a:buFont typeface="Avenir Next LT Pro" panose="020B0504020202020204" pitchFamily="34" charset="0"/>
              <a:buChar char="​"/>
              <a:defRPr sz="2400" b="0">
                <a:solidFill>
                  <a:schemeClr val="tx1"/>
                </a:solidFill>
              </a:defRPr>
            </a:lvl1pPr>
            <a:lvl2pPr marL="0" indent="0" algn="l">
              <a:buFont typeface="Avenir Next LT Pro" panose="020B0504020202020204" pitchFamily="34" charset="0"/>
              <a:buNone/>
              <a:defRPr sz="2000" b="0">
                <a:solidFill>
                  <a:schemeClr val="tx1"/>
                </a:solidFill>
              </a:defRPr>
            </a:lvl2pPr>
            <a:lvl3pPr marL="0" indent="0" algn="l">
              <a:buFont typeface="Avenir Next LT Pro" panose="020B0504020202020204" pitchFamily="34" charset="0"/>
              <a:buChar char="​"/>
              <a:defRPr sz="2000" b="0">
                <a:solidFill>
                  <a:schemeClr val="tx1"/>
                </a:solidFill>
              </a:defRPr>
            </a:lvl3pPr>
            <a:lvl4pPr marL="0" indent="0" algn="l">
              <a:buFont typeface="Avenir Next LT Pro" panose="020B0504020202020204" pitchFamily="34" charset="0"/>
              <a:buChar char="​"/>
              <a:defRPr sz="2000" b="0">
                <a:solidFill>
                  <a:schemeClr val="tx1"/>
                </a:solidFill>
              </a:defRPr>
            </a:lvl4pPr>
            <a:lvl5pPr marL="0" indent="0" algn="l">
              <a:buFont typeface="Avenir Next LT Pro" panose="020B0504020202020204" pitchFamily="34" charset="0"/>
              <a:buChar char="​"/>
              <a:defRPr sz="2000" b="0">
                <a:solidFill>
                  <a:schemeClr val="tx1"/>
                </a:solidFill>
              </a:defRPr>
            </a:lvl5pPr>
            <a:lvl6pPr marL="0" indent="0" algn="l">
              <a:buFont typeface="Avenir Next LT Pro" panose="020B0504020202020204" pitchFamily="34" charset="0"/>
              <a:buChar char="​"/>
              <a:defRPr sz="2000" b="0">
                <a:solidFill>
                  <a:schemeClr val="tx1"/>
                </a:solidFill>
              </a:defRPr>
            </a:lvl6pPr>
            <a:lvl7pPr marL="0" indent="0" algn="l">
              <a:buFont typeface="Avenir Next LT Pro" panose="020B0504020202020204" pitchFamily="34" charset="0"/>
              <a:buChar char="​"/>
              <a:defRPr sz="2000" b="0">
                <a:solidFill>
                  <a:schemeClr val="tx1"/>
                </a:solidFill>
              </a:defRPr>
            </a:lvl7pPr>
            <a:lvl8pPr marL="0" indent="0" algn="l">
              <a:buFont typeface="Avenir Next LT Pro" panose="020B0504020202020204" pitchFamily="34" charset="0"/>
              <a:buChar char="​"/>
              <a:defRPr sz="2000" b="0">
                <a:solidFill>
                  <a:schemeClr val="tx1"/>
                </a:solidFill>
              </a:defRPr>
            </a:lvl8pPr>
            <a:lvl9pPr marL="0" indent="0" algn="l">
              <a:buFont typeface="Avenir Next LT Pro" panose="020B0504020202020204" pitchFamily="34" charset="0"/>
              <a:buChar char="​"/>
              <a:tabLst/>
              <a:defRPr sz="2000" b="0">
                <a:solidFill>
                  <a:schemeClr val="tx1"/>
                </a:solidFill>
              </a:defRPr>
            </a:lvl9pPr>
          </a:lstStyle>
          <a:p>
            <a:r>
              <a:rPr lang="en-GB" dirty="0"/>
              <a:t>Click to add subtitle</a:t>
            </a:r>
          </a:p>
        </p:txBody>
      </p:sp>
      <p:pic>
        <p:nvPicPr>
          <p:cNvPr id="9" name="Logo">
            <a:extLst>
              <a:ext uri="{FF2B5EF4-FFF2-40B4-BE49-F238E27FC236}">
                <a16:creationId xmlns:a16="http://schemas.microsoft.com/office/drawing/2014/main" id="{EA4FC8C0-1051-4AFB-A9A0-EF7767F445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5384" y="6257662"/>
            <a:ext cx="2717793" cy="324571"/>
          </a:xfrm>
          <a:prstGeom prst="rect">
            <a:avLst/>
          </a:prstGeom>
        </p:spPr>
      </p:pic>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fld id="{158E6B2A-BED2-4B70-8025-C663464F589D}" type="datetime1">
              <a:rPr lang="en-US" smtClean="0"/>
              <a:t>11/16/2023</a:t>
            </a:fld>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05930124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p:txBody>
          <a:bodyPr/>
          <a:lstStyle/>
          <a:p>
            <a:fld id="{F6F98D42-F7CA-4ADF-8715-82CC52D4D915}" type="datetime1">
              <a:rPr lang="en-US" smtClean="0"/>
              <a:t>11/16/2023</a:t>
            </a:fld>
            <a:endParaRPr lang="en-GB" dirty="0"/>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p>
            <a:endParaRPr lang="en-GB" dirty="0">
              <a:solidFill>
                <a:schemeClr val="bg1">
                  <a:lumMod val="50000"/>
                </a:schemeClr>
              </a:solidFill>
            </a:endParaRPr>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6345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116000"/>
            <a:ext cx="4069237" cy="538164"/>
          </a:xfrm>
        </p:spPr>
        <p:txBody>
          <a:bodyPr/>
          <a:lstStyle/>
          <a:p>
            <a:r>
              <a:rPr lang="en-GB" noProof="0" dirty="0"/>
              <a:t>Click to add title</a:t>
            </a:r>
          </a:p>
        </p:txBody>
      </p:sp>
      <p:sp>
        <p:nvSpPr>
          <p:cNvPr id="3" name="Content Placeholder 2"/>
          <p:cNvSpPr>
            <a:spLocks noGrp="1"/>
          </p:cNvSpPr>
          <p:nvPr>
            <p:ph idx="1" hasCustomPrompt="1"/>
          </p:nvPr>
        </p:nvSpPr>
        <p:spPr>
          <a:xfrm>
            <a:off x="1219199" y="2057399"/>
            <a:ext cx="4069238"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589335" y="1093509"/>
            <a:ext cx="4964489" cy="4223209"/>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8" name="Date Placeholder 7">
            <a:extLst>
              <a:ext uri="{FF2B5EF4-FFF2-40B4-BE49-F238E27FC236}">
                <a16:creationId xmlns:a16="http://schemas.microsoft.com/office/drawing/2014/main" id="{27D30B06-03F4-49D9-B1E9-9E3DA70D9F6F}"/>
              </a:ext>
            </a:extLst>
          </p:cNvPr>
          <p:cNvSpPr>
            <a:spLocks noGrp="1"/>
          </p:cNvSpPr>
          <p:nvPr>
            <p:ph type="dt" sz="half" idx="15"/>
          </p:nvPr>
        </p:nvSpPr>
        <p:spPr/>
        <p:txBody>
          <a:bodyPr/>
          <a:lstStyle/>
          <a:p>
            <a:fld id="{91745600-A424-475F-98DA-7B428623C4AF}" type="datetime1">
              <a:rPr lang="en-US" smtClean="0"/>
              <a:t>11/16/2023</a:t>
            </a:fld>
            <a:endParaRPr lang="en-GB" dirty="0"/>
          </a:p>
        </p:txBody>
      </p:sp>
      <p:sp>
        <p:nvSpPr>
          <p:cNvPr id="9" name="Footer Placeholder 8">
            <a:extLst>
              <a:ext uri="{FF2B5EF4-FFF2-40B4-BE49-F238E27FC236}">
                <a16:creationId xmlns:a16="http://schemas.microsoft.com/office/drawing/2014/main" id="{DF1BCBFD-C165-48EE-9261-525C33DD004D}"/>
              </a:ext>
            </a:extLst>
          </p:cNvPr>
          <p:cNvSpPr>
            <a:spLocks noGrp="1"/>
          </p:cNvSpPr>
          <p:nvPr>
            <p:ph type="ftr" sz="quarter" idx="16"/>
          </p:nvPr>
        </p:nvSpPr>
        <p:spPr/>
        <p:txBody>
          <a:bodyPr/>
          <a:lstStyle/>
          <a:p>
            <a:endParaRPr lang="en-GB" dirty="0">
              <a:solidFill>
                <a:schemeClr val="bg1">
                  <a:lumMod val="50000"/>
                </a:schemeClr>
              </a:solidFill>
            </a:endParaRPr>
          </a:p>
        </p:txBody>
      </p:sp>
      <p:sp>
        <p:nvSpPr>
          <p:cNvPr id="10" name="Slide Number Placeholder 9">
            <a:extLst>
              <a:ext uri="{FF2B5EF4-FFF2-40B4-BE49-F238E27FC236}">
                <a16:creationId xmlns:a16="http://schemas.microsoft.com/office/drawing/2014/main" id="{4DB9F243-CCE4-41C0-8963-739854D56F9D}"/>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57058746"/>
      </p:ext>
    </p:extLst>
  </p:cSld>
  <p:clrMapOvr>
    <a:masterClrMapping/>
  </p:clrMapOvr>
  <p:extLst>
    <p:ext uri="{DCECCB84-F9BA-43D5-87BE-67443E8EF086}">
      <p15:sldGuideLst xmlns:p15="http://schemas.microsoft.com/office/powerpoint/2012/main">
        <p15:guide id="1" pos="4150">
          <p15:clr>
            <a:srgbClr val="FBAE40"/>
          </p15:clr>
        </p15:guide>
        <p15:guide id="2" pos="33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811513" y="1527143"/>
            <a:ext cx="4080998" cy="3421929"/>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2" name="Title 1"/>
          <p:cNvSpPr>
            <a:spLocks noGrp="1"/>
          </p:cNvSpPr>
          <p:nvPr>
            <p:ph type="title" hasCustomPrompt="1"/>
          </p:nvPr>
        </p:nvSpPr>
        <p:spPr>
          <a:xfrm>
            <a:off x="6155999" y="1116000"/>
            <a:ext cx="5397825" cy="538164"/>
          </a:xfrm>
        </p:spPr>
        <p:txBody>
          <a:bodyPr/>
          <a:lstStyle/>
          <a:p>
            <a:r>
              <a:rPr lang="en-GB" noProof="0" dirty="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Date Placeholder 6">
            <a:extLst>
              <a:ext uri="{FF2B5EF4-FFF2-40B4-BE49-F238E27FC236}">
                <a16:creationId xmlns:a16="http://schemas.microsoft.com/office/drawing/2014/main" id="{40BC0E1E-CBD5-48B6-882E-12A1F1A6CF76}"/>
              </a:ext>
            </a:extLst>
          </p:cNvPr>
          <p:cNvSpPr>
            <a:spLocks noGrp="1"/>
          </p:cNvSpPr>
          <p:nvPr>
            <p:ph type="dt" sz="half" idx="15"/>
          </p:nvPr>
        </p:nvSpPr>
        <p:spPr/>
        <p:txBody>
          <a:bodyPr/>
          <a:lstStyle/>
          <a:p>
            <a:fld id="{F1533A4C-9031-4CD7-B015-DA1916B3AB9D}" type="datetime1">
              <a:rPr lang="en-US" smtClean="0"/>
              <a:t>11/16/2023</a:t>
            </a:fld>
            <a:endParaRPr lang="en-GB" dirty="0"/>
          </a:p>
        </p:txBody>
      </p:sp>
      <p:sp>
        <p:nvSpPr>
          <p:cNvPr id="9" name="Footer Placeholder 8">
            <a:extLst>
              <a:ext uri="{FF2B5EF4-FFF2-40B4-BE49-F238E27FC236}">
                <a16:creationId xmlns:a16="http://schemas.microsoft.com/office/drawing/2014/main" id="{05566FD2-DFBC-4FD8-9C97-BE41F1D93EFB}"/>
              </a:ext>
            </a:extLst>
          </p:cNvPr>
          <p:cNvSpPr>
            <a:spLocks noGrp="1"/>
          </p:cNvSpPr>
          <p:nvPr>
            <p:ph type="ftr" sz="quarter" idx="16"/>
          </p:nvPr>
        </p:nvSpPr>
        <p:spPr/>
        <p:txBody>
          <a:bodyPr/>
          <a:lstStyle/>
          <a:p>
            <a:endParaRPr lang="en-GB" dirty="0">
              <a:solidFill>
                <a:schemeClr val="bg1">
                  <a:lumMod val="50000"/>
                </a:schemeClr>
              </a:solidFill>
            </a:endParaRP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43361681"/>
      </p:ext>
    </p:extLst>
  </p:cSld>
  <p:clrMapOvr>
    <a:masterClrMapping/>
  </p:clrMapOvr>
  <p:extLst>
    <p:ext uri="{DCECCB84-F9BA-43D5-87BE-67443E8EF086}">
      <p15:sldGuideLst xmlns:p15="http://schemas.microsoft.com/office/powerpoint/2012/main">
        <p15:guide id="1" pos="3877">
          <p15:clr>
            <a:srgbClr val="FBAE40"/>
          </p15:clr>
        </p15:guide>
        <p15:guide id="2" pos="3082">
          <p15:clr>
            <a:srgbClr val="FBAE40"/>
          </p15:clr>
        </p15:guide>
        <p15:guide id="3" pos="5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rge and text">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80F75FFB-8BAB-4F2D-8BEC-D7750AA54001}"/>
              </a:ext>
            </a:extLst>
          </p:cNvPr>
          <p:cNvSpPr/>
          <p:nvPr userDrawn="1"/>
        </p:nvSpPr>
        <p:spPr>
          <a:xfrm>
            <a:off x="0" y="0"/>
            <a:ext cx="12193200" cy="631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666311" y="0"/>
            <a:ext cx="4405309" cy="5875338"/>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13" name="Rectangle 12">
            <a:extLst>
              <a:ext uri="{FF2B5EF4-FFF2-40B4-BE49-F238E27FC236}">
                <a16:creationId xmlns:a16="http://schemas.microsoft.com/office/drawing/2014/main" id="{74968271-AAB7-48A4-86FB-C2D2F458C8D4}"/>
              </a:ext>
            </a:extLst>
          </p:cNvPr>
          <p:cNvSpPr/>
          <p:nvPr userDrawn="1"/>
        </p:nvSpPr>
        <p:spPr>
          <a:xfrm>
            <a:off x="6012510" y="-1"/>
            <a:ext cx="6179490"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6155999" y="1116000"/>
            <a:ext cx="5397825" cy="538164"/>
          </a:xfrm>
        </p:spPr>
        <p:txBody>
          <a:bodyPr/>
          <a:lstStyle/>
          <a:p>
            <a:r>
              <a:rPr lang="en-GB" noProof="0" dirty="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Date Placeholder 6">
            <a:extLst>
              <a:ext uri="{FF2B5EF4-FFF2-40B4-BE49-F238E27FC236}">
                <a16:creationId xmlns:a16="http://schemas.microsoft.com/office/drawing/2014/main" id="{40BC0E1E-CBD5-48B6-882E-12A1F1A6CF76}"/>
              </a:ext>
            </a:extLst>
          </p:cNvPr>
          <p:cNvSpPr>
            <a:spLocks noGrp="1"/>
          </p:cNvSpPr>
          <p:nvPr>
            <p:ph type="dt" sz="half" idx="15"/>
          </p:nvPr>
        </p:nvSpPr>
        <p:spPr/>
        <p:txBody>
          <a:bodyPr/>
          <a:lstStyle/>
          <a:p>
            <a:fld id="{F1533A4C-9031-4CD7-B015-DA1916B3AB9D}" type="datetime1">
              <a:rPr lang="en-US" smtClean="0"/>
              <a:t>11/16/2023</a:t>
            </a:fld>
            <a:endParaRPr lang="en-GB" dirty="0"/>
          </a:p>
        </p:txBody>
      </p:sp>
      <p:sp>
        <p:nvSpPr>
          <p:cNvPr id="9" name="Footer Placeholder 8">
            <a:extLst>
              <a:ext uri="{FF2B5EF4-FFF2-40B4-BE49-F238E27FC236}">
                <a16:creationId xmlns:a16="http://schemas.microsoft.com/office/drawing/2014/main" id="{05566FD2-DFBC-4FD8-9C97-BE41F1D93EFB}"/>
              </a:ext>
            </a:extLst>
          </p:cNvPr>
          <p:cNvSpPr>
            <a:spLocks noGrp="1"/>
          </p:cNvSpPr>
          <p:nvPr>
            <p:ph type="ftr" sz="quarter" idx="16"/>
          </p:nvPr>
        </p:nvSpPr>
        <p:spPr/>
        <p:txBody>
          <a:bodyPr/>
          <a:lstStyle/>
          <a:p>
            <a:endParaRPr lang="en-GB" dirty="0">
              <a:solidFill>
                <a:schemeClr val="bg1">
                  <a:lumMod val="50000"/>
                </a:schemeClr>
              </a:solidFill>
            </a:endParaRP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GB" smtClean="0"/>
              <a:pPr/>
              <a:t>‹#›</a:t>
            </a:fld>
            <a:endParaRPr lang="en-GB" dirty="0"/>
          </a:p>
        </p:txBody>
      </p:sp>
      <p:pic>
        <p:nvPicPr>
          <p:cNvPr id="5" name="Graphic 4">
            <a:extLst>
              <a:ext uri="{FF2B5EF4-FFF2-40B4-BE49-F238E27FC236}">
                <a16:creationId xmlns:a16="http://schemas.microsoft.com/office/drawing/2014/main" id="{7DA7D862-FAAD-4F13-8134-70E19253BF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0800" y="-1"/>
            <a:ext cx="6181200" cy="444274"/>
          </a:xfrm>
          <a:prstGeom prst="rect">
            <a:avLst/>
          </a:prstGeom>
        </p:spPr>
      </p:pic>
    </p:spTree>
    <p:extLst>
      <p:ext uri="{BB962C8B-B14F-4D97-AF65-F5344CB8AC3E}">
        <p14:creationId xmlns:p14="http://schemas.microsoft.com/office/powerpoint/2010/main" val="3140212219"/>
      </p:ext>
    </p:extLst>
  </p:cSld>
  <p:clrMapOvr>
    <a:masterClrMapping/>
  </p:clrMapOvr>
  <p:extLst>
    <p:ext uri="{DCECCB84-F9BA-43D5-87BE-67443E8EF086}">
      <p15:sldGuideLst xmlns:p15="http://schemas.microsoft.com/office/powerpoint/2012/main">
        <p15:guide id="1" pos="3876">
          <p15:clr>
            <a:srgbClr val="FBAE40"/>
          </p15:clr>
        </p15:guide>
        <p15:guide id="2" pos="3198">
          <p15:clr>
            <a:srgbClr val="FBAE40"/>
          </p15:clr>
        </p15:guide>
        <p15:guide id="3" pos="41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116000"/>
            <a:ext cx="10334626" cy="538164"/>
          </a:xfrm>
        </p:spPr>
        <p:txBody>
          <a:bodyPr/>
          <a:lstStyle/>
          <a:p>
            <a:r>
              <a:rPr lang="en-GB" noProof="0" dirty="0"/>
              <a:t>Click to add title</a:t>
            </a:r>
          </a:p>
        </p:txBody>
      </p:sp>
      <p:sp>
        <p:nvSpPr>
          <p:cNvPr id="3" name="Content Placeholder 2"/>
          <p:cNvSpPr>
            <a:spLocks noGrp="1"/>
          </p:cNvSpPr>
          <p:nvPr>
            <p:ph idx="1" hasCustomPrompt="1"/>
          </p:nvPr>
        </p:nvSpPr>
        <p:spPr>
          <a:xfrm>
            <a:off x="1219199" y="2057399"/>
            <a:ext cx="4788000"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765826" y="2057398"/>
            <a:ext cx="4788000"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Date Placeholder 7">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p>
            <a:fld id="{AE742CE8-B446-47C0-9D5F-5EF58E07948E}" type="datetime1">
              <a:rPr lang="en-US" smtClean="0"/>
              <a:t>11/16/2023</a:t>
            </a:fld>
            <a:endParaRPr lang="en-GB" dirty="0"/>
          </a:p>
        </p:txBody>
      </p:sp>
      <p:sp>
        <p:nvSpPr>
          <p:cNvPr id="9" name="Footer Placeholder 8">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p>
            <a:endParaRPr lang="en-GB" dirty="0">
              <a:solidFill>
                <a:schemeClr val="bg1">
                  <a:lumMod val="50000"/>
                </a:schemeClr>
              </a:solidFill>
            </a:endParaRPr>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56165257"/>
      </p:ext>
    </p:extLst>
  </p:cSld>
  <p:clrMapOvr>
    <a:masterClrMapping/>
  </p:clrMapOvr>
  <p:extLst>
    <p:ext uri="{DCECCB84-F9BA-43D5-87BE-67443E8EF086}">
      <p15:sldGuideLst xmlns:p15="http://schemas.microsoft.com/office/powerpoint/2012/main">
        <p15:guide id="1" pos="3789">
          <p15:clr>
            <a:srgbClr val="FBAE40"/>
          </p15:clr>
        </p15:guide>
        <p15:guide id="2" pos="425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169EC4C3-2B13-4B6E-9312-3D2DEBC5EA9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06121208-CD7C-46B0-BB30-826C94CF699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6" hidden="1">
            <a:extLst>
              <a:ext uri="{FF2B5EF4-FFF2-40B4-BE49-F238E27FC236}">
                <a16:creationId xmlns:a16="http://schemas.microsoft.com/office/drawing/2014/main" id="{28399C07-1591-4A5A-B960-2B8B02471E56}"/>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11/16/2023</a:t>
            </a:fld>
            <a:endParaRPr lang="en-GB" dirty="0"/>
          </a:p>
        </p:txBody>
      </p:sp>
      <p:sp>
        <p:nvSpPr>
          <p:cNvPr id="11" name="Background">
            <a:extLst>
              <a:ext uri="{FF2B5EF4-FFF2-40B4-BE49-F238E27FC236}">
                <a16:creationId xmlns:a16="http://schemas.microsoft.com/office/drawing/2014/main" id="{3DFC4F32-3484-4495-9D6E-B53455E1D7A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7" name="Picture Placeholder 6"/>
          <p:cNvSpPr>
            <a:spLocks noGrp="1"/>
          </p:cNvSpPr>
          <p:nvPr>
            <p:ph type="pic" sz="quarter" idx="13" hasCustomPrompt="1"/>
          </p:nvPr>
        </p:nvSpPr>
        <p:spPr>
          <a:xfrm>
            <a:off x="0" y="0"/>
            <a:ext cx="12193200" cy="6861600"/>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2" name="Title 1"/>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267633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3" name="Date Placeholder 2">
            <a:extLst>
              <a:ext uri="{FF2B5EF4-FFF2-40B4-BE49-F238E27FC236}">
                <a16:creationId xmlns:a16="http://schemas.microsoft.com/office/drawing/2014/main" id="{2BA5755D-1BE9-42A9-929E-A63DEEC5B2EE}"/>
              </a:ext>
            </a:extLst>
          </p:cNvPr>
          <p:cNvSpPr>
            <a:spLocks noGrp="1"/>
          </p:cNvSpPr>
          <p:nvPr>
            <p:ph type="dt" sz="half" idx="10"/>
          </p:nvPr>
        </p:nvSpPr>
        <p:spPr/>
        <p:txBody>
          <a:bodyPr/>
          <a:lstStyle/>
          <a:p>
            <a:fld id="{8EC5AC24-8463-4EC1-AC3E-DEA9C58A57F9}" type="datetime1">
              <a:rPr lang="en-US" smtClean="0"/>
              <a:t>11/16/2023</a:t>
            </a:fld>
            <a:endParaRPr lang="en-GB" dirty="0"/>
          </a:p>
        </p:txBody>
      </p:sp>
      <p:sp>
        <p:nvSpPr>
          <p:cNvPr id="4" name="Footer Placeholder 3">
            <a:extLst>
              <a:ext uri="{FF2B5EF4-FFF2-40B4-BE49-F238E27FC236}">
                <a16:creationId xmlns:a16="http://schemas.microsoft.com/office/drawing/2014/main" id="{1102A880-3CF6-4E67-B5D8-E059AC34836D}"/>
              </a:ext>
            </a:extLst>
          </p:cNvPr>
          <p:cNvSpPr>
            <a:spLocks noGrp="1"/>
          </p:cNvSpPr>
          <p:nvPr>
            <p:ph type="ftr" sz="quarter" idx="11"/>
          </p:nvPr>
        </p:nvSpPr>
        <p:spPr/>
        <p:txBody>
          <a:bodyPr/>
          <a:lstStyle/>
          <a:p>
            <a:endParaRPr lang="en-GB" dirty="0">
              <a:solidFill>
                <a:schemeClr val="bg1">
                  <a:lumMod val="50000"/>
                </a:schemeClr>
              </a:solidFill>
            </a:endParaRPr>
          </a:p>
        </p:txBody>
      </p:sp>
      <p:sp>
        <p:nvSpPr>
          <p:cNvPr id="5" name="Slide Number Placeholder 4">
            <a:extLst>
              <a:ext uri="{FF2B5EF4-FFF2-40B4-BE49-F238E27FC236}">
                <a16:creationId xmlns:a16="http://schemas.microsoft.com/office/drawing/2014/main" id="{0321F475-DC90-4C02-9CBD-60E13987B54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026011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8DBC4-5AB4-4F00-952D-E8E5FAAC04E0}"/>
              </a:ext>
            </a:extLst>
          </p:cNvPr>
          <p:cNvSpPr>
            <a:spLocks noGrp="1"/>
          </p:cNvSpPr>
          <p:nvPr>
            <p:ph type="dt" sz="half" idx="10"/>
          </p:nvPr>
        </p:nvSpPr>
        <p:spPr/>
        <p:txBody>
          <a:bodyPr/>
          <a:lstStyle/>
          <a:p>
            <a:fld id="{830FF4AD-8FB8-4539-9DBC-65BB10FE7627}" type="datetime1">
              <a:rPr lang="en-US" smtClean="0"/>
              <a:t>11/16/2023</a:t>
            </a:fld>
            <a:endParaRPr lang="en-GB" dirty="0"/>
          </a:p>
        </p:txBody>
      </p:sp>
      <p:sp>
        <p:nvSpPr>
          <p:cNvPr id="3" name="Footer Placeholder 2">
            <a:extLst>
              <a:ext uri="{FF2B5EF4-FFF2-40B4-BE49-F238E27FC236}">
                <a16:creationId xmlns:a16="http://schemas.microsoft.com/office/drawing/2014/main" id="{52C91983-00E8-424B-B389-7DE321CA61A8}"/>
              </a:ext>
            </a:extLst>
          </p:cNvPr>
          <p:cNvSpPr>
            <a:spLocks noGrp="1"/>
          </p:cNvSpPr>
          <p:nvPr>
            <p:ph type="ftr" sz="quarter" idx="11"/>
          </p:nvPr>
        </p:nvSpPr>
        <p:spPr/>
        <p:txBody>
          <a:bodyPr/>
          <a:lstStyle/>
          <a:p>
            <a:endParaRPr lang="en-GB" dirty="0">
              <a:solidFill>
                <a:schemeClr val="bg1">
                  <a:lumMod val="50000"/>
                </a:schemeClr>
              </a:solidFill>
            </a:endParaRPr>
          </a:p>
        </p:txBody>
      </p:sp>
      <p:sp>
        <p:nvSpPr>
          <p:cNvPr id="4" name="Slide Number Placeholder 3">
            <a:extLst>
              <a:ext uri="{FF2B5EF4-FFF2-40B4-BE49-F238E27FC236}">
                <a16:creationId xmlns:a16="http://schemas.microsoft.com/office/drawing/2014/main" id="{652AB89F-D8E8-44C4-B0A4-3354FEBB8C82}"/>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27068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54518" y="965200"/>
            <a:ext cx="5183716" cy="349251"/>
          </a:xfrm>
        </p:spPr>
        <p:txBody>
          <a:bodyPr/>
          <a:lstStyle/>
          <a:p>
            <a:pPr lvl="0"/>
            <a:r>
              <a:rPr lang="en-US" dirty="0"/>
              <a:t>Click to edit Master text styles</a:t>
            </a:r>
          </a:p>
        </p:txBody>
      </p:sp>
    </p:spTree>
    <p:extLst>
      <p:ext uri="{BB962C8B-B14F-4D97-AF65-F5344CB8AC3E}">
        <p14:creationId xmlns:p14="http://schemas.microsoft.com/office/powerpoint/2010/main" val="2371130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614855" y="1392529"/>
            <a:ext cx="2517427"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Next LT Pro Regular" charset="0"/>
              </a:defRPr>
            </a:lvl1pPr>
            <a:lvl2pPr marL="742950" indent="-285750" eaLnBrk="0" hangingPunct="0">
              <a:defRPr>
                <a:solidFill>
                  <a:schemeClr val="tx1"/>
                </a:solidFill>
                <a:latin typeface="AvenirNext LT Pro Regular" charset="0"/>
              </a:defRPr>
            </a:lvl2pPr>
            <a:lvl3pPr marL="1143000" indent="-228600" eaLnBrk="0" hangingPunct="0">
              <a:defRPr>
                <a:solidFill>
                  <a:schemeClr val="tx1"/>
                </a:solidFill>
                <a:latin typeface="AvenirNext LT Pro Regular" charset="0"/>
              </a:defRPr>
            </a:lvl3pPr>
            <a:lvl4pPr marL="1600200" indent="-228600" eaLnBrk="0" hangingPunct="0">
              <a:defRPr>
                <a:solidFill>
                  <a:schemeClr val="tx1"/>
                </a:solidFill>
                <a:latin typeface="AvenirNext LT Pro Regular" charset="0"/>
              </a:defRPr>
            </a:lvl4pPr>
            <a:lvl5pPr marL="2057400" indent="-228600" eaLnBrk="0" hangingPunct="0">
              <a:defRPr>
                <a:solidFill>
                  <a:schemeClr val="tx1"/>
                </a:solidFill>
                <a:latin typeface="AvenirNext LT Pro Regular" charset="0"/>
              </a:defRPr>
            </a:lvl5pPr>
            <a:lvl6pPr marL="2514600" indent="-228600" eaLnBrk="0" fontAlgn="base" hangingPunct="0">
              <a:spcBef>
                <a:spcPct val="0"/>
              </a:spcBef>
              <a:spcAft>
                <a:spcPct val="0"/>
              </a:spcAft>
              <a:defRPr>
                <a:solidFill>
                  <a:schemeClr val="tx1"/>
                </a:solidFill>
                <a:latin typeface="AvenirNext LT Pro Regular" charset="0"/>
              </a:defRPr>
            </a:lvl6pPr>
            <a:lvl7pPr marL="2971800" indent="-228600" eaLnBrk="0" fontAlgn="base" hangingPunct="0">
              <a:spcBef>
                <a:spcPct val="0"/>
              </a:spcBef>
              <a:spcAft>
                <a:spcPct val="0"/>
              </a:spcAft>
              <a:defRPr>
                <a:solidFill>
                  <a:schemeClr val="tx1"/>
                </a:solidFill>
                <a:latin typeface="AvenirNext LT Pro Regular" charset="0"/>
              </a:defRPr>
            </a:lvl7pPr>
            <a:lvl8pPr marL="3429000" indent="-228600" eaLnBrk="0" fontAlgn="base" hangingPunct="0">
              <a:spcBef>
                <a:spcPct val="0"/>
              </a:spcBef>
              <a:spcAft>
                <a:spcPct val="0"/>
              </a:spcAft>
              <a:defRPr>
                <a:solidFill>
                  <a:schemeClr val="tx1"/>
                </a:solidFill>
                <a:latin typeface="AvenirNext LT Pro Regular" charset="0"/>
              </a:defRPr>
            </a:lvl8pPr>
            <a:lvl9pPr marL="3886200" indent="-228600" eaLnBrk="0" fontAlgn="base" hangingPunct="0">
              <a:spcBef>
                <a:spcPct val="0"/>
              </a:spcBef>
              <a:spcAft>
                <a:spcPct val="0"/>
              </a:spcAft>
              <a:defRPr>
                <a:solidFill>
                  <a:schemeClr val="tx1"/>
                </a:solidFill>
                <a:latin typeface="AvenirNext LT Pro Regular"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venirNext LT Pro Regular" panose="020B0504020202020204" pitchFamily="34" charset="0"/>
              </a:rPr>
              <a:t>PICTURES</a:t>
            </a:r>
            <a:br>
              <a:rPr lang="en-GB" sz="900" dirty="0">
                <a:latin typeface="+mn-lt"/>
                <a:cs typeface="AvenirNext LT Pro Regular" panose="020B0504020202020204" pitchFamily="34" charset="0"/>
              </a:rPr>
            </a:br>
            <a:r>
              <a:rPr lang="en-GB" sz="900" b="1" noProof="1">
                <a:solidFill>
                  <a:schemeClr val="tx1"/>
                </a:solidFill>
                <a:latin typeface="+mn-lt"/>
                <a:cs typeface="AvenirNext LT Pro Medium" panose="020B0504020202020204" pitchFamily="34" charset="0"/>
              </a:rPr>
              <a:t>Insert corporate picture from Templafy</a:t>
            </a:r>
            <a:endParaRPr lang="en-GB" altLang="da-DK" sz="900" b="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venirNext LT Pro Medium" panose="020B0504020202020204" pitchFamily="34" charset="0"/>
              </a:rPr>
              <a:t>1.</a:t>
            </a:r>
            <a:r>
              <a:rPr lang="en-GB" altLang="da-DK" sz="900" b="0" noProof="1">
                <a:solidFill>
                  <a:schemeClr val="tx1"/>
                </a:solidFill>
                <a:latin typeface="+mn-lt"/>
                <a:cs typeface="AvenirNext LT Pro Regular" panose="020B0504020202020204" pitchFamily="34" charset="0"/>
              </a:rPr>
              <a:t> Click the blue </a:t>
            </a:r>
            <a:r>
              <a:rPr lang="en-GB" altLang="da-DK" sz="900" b="1" baseline="0" noProof="1">
                <a:solidFill>
                  <a:schemeClr val="tx1"/>
                </a:solidFill>
                <a:latin typeface="+mn-lt"/>
                <a:cs typeface="AvenirNext LT Pro Medium" panose="020B0504020202020204" pitchFamily="34" charset="0"/>
              </a:rPr>
              <a:t>Templafy </a:t>
            </a:r>
            <a:r>
              <a:rPr lang="en-GB" altLang="da-DK" sz="900" b="0" baseline="0" noProof="1">
                <a:solidFill>
                  <a:schemeClr val="tx1"/>
                </a:solidFill>
                <a:latin typeface="+mn-lt"/>
                <a:cs typeface="AvenirNext LT Pro Regular" panose="020B05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venirNext LT Pro Medium" panose="020B0504020202020204" pitchFamily="34" charset="0"/>
              </a:rPr>
              <a:t>2. </a:t>
            </a:r>
            <a:r>
              <a:rPr lang="en-GB" altLang="da-DK" sz="900" b="0" baseline="0" noProof="1">
                <a:solidFill>
                  <a:schemeClr val="tx1"/>
                </a:solidFill>
                <a:latin typeface="+mn-lt"/>
                <a:cs typeface="AvenirNext LT Pro Regular" panose="020B0504020202020204" pitchFamily="34" charset="0"/>
              </a:rPr>
              <a:t>In the dropdown, click </a:t>
            </a:r>
            <a:r>
              <a:rPr lang="en-GB" altLang="da-DK" sz="900" b="1" baseline="0" noProof="1">
                <a:solidFill>
                  <a:schemeClr val="tx1"/>
                </a:solidFill>
                <a:latin typeface="+mn-lt"/>
                <a:cs typeface="AvenirNext LT Pro Medium" panose="020B0504020202020204" pitchFamily="34" charset="0"/>
              </a:rPr>
              <a:t>Images</a:t>
            </a:r>
            <a:r>
              <a:rPr lang="en-GB" altLang="da-DK" sz="900" b="0" baseline="0" noProof="1">
                <a:solidFill>
                  <a:schemeClr val="tx1"/>
                </a:solidFill>
                <a:latin typeface="+mn-lt"/>
                <a:cs typeface="AvenirNext LT Pro Regular" panose="020B0504020202020204" pitchFamily="34" charset="0"/>
              </a:rPr>
              <a:t>, or click the </a:t>
            </a:r>
            <a:r>
              <a:rPr lang="en-GB" altLang="da-DK" sz="900" b="1" baseline="0" noProof="1">
                <a:solidFill>
                  <a:schemeClr val="tx1"/>
                </a:solidFill>
                <a:latin typeface="+mn-lt"/>
                <a:cs typeface="AvenirNext LT Pro Medium" panose="020B0504020202020204" pitchFamily="34" charset="0"/>
              </a:rPr>
              <a:t>Images </a:t>
            </a:r>
            <a:r>
              <a:rPr lang="en-GB" altLang="da-DK" sz="900" b="0" i="0" baseline="0" noProof="1">
                <a:solidFill>
                  <a:schemeClr val="tx1"/>
                </a:solidFill>
                <a:latin typeface="+mn-lt"/>
                <a:cs typeface="AvenirNext LT Pro Regular" panose="020B0504020202020204" pitchFamily="34" charset="0"/>
              </a:rPr>
              <a:t>button</a:t>
            </a:r>
            <a:r>
              <a:rPr lang="en-GB" altLang="da-DK" sz="900" b="0" baseline="0" noProof="1">
                <a:solidFill>
                  <a:schemeClr val="tx1"/>
                </a:solidFill>
                <a:latin typeface="+mn-lt"/>
                <a:cs typeface="AvenirNext LT Pro Regular" panose="020B0504020202020204" pitchFamily="34" charset="0"/>
              </a:rPr>
              <a:t> in the Templafy pane on the right side of the screen</a:t>
            </a:r>
            <a:endParaRPr lang="en-GB" altLang="da-DK" sz="90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venirNext LT Pro Medium" panose="020B0504020202020204" pitchFamily="34" charset="0"/>
              </a:rPr>
              <a:t>Insert picture</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On slides with pictureplaceholder, click on the icon and choose </a:t>
            </a:r>
            <a:r>
              <a:rPr lang="en-GB" altLang="da-DK" sz="900" b="1" noProof="1">
                <a:solidFill>
                  <a:schemeClr val="tx1"/>
                </a:solidFill>
                <a:latin typeface="+mn-lt"/>
                <a:cs typeface="AvenirNext LT Pro Medium" panose="020B0504020202020204" pitchFamily="34" charset="0"/>
              </a:rPr>
              <a:t>Insert</a:t>
            </a:r>
          </a:p>
          <a:p>
            <a:pPr eaLnBrk="1" hangingPunct="1">
              <a:spcBef>
                <a:spcPts val="1200"/>
              </a:spcBef>
              <a:spcAft>
                <a:spcPts val="600"/>
              </a:spcAft>
              <a:defRPr/>
            </a:pPr>
            <a:r>
              <a:rPr lang="en-GB" sz="900" b="1" noProof="1">
                <a:solidFill>
                  <a:schemeClr val="tx1"/>
                </a:solidFill>
                <a:latin typeface="+mn-lt"/>
                <a:cs typeface="AvenirNext LT Pro Medium" panose="020B0504020202020204" pitchFamily="34" charset="0"/>
              </a:rPr>
              <a:t>Crop picture</a:t>
            </a: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1. </a:t>
            </a:r>
            <a:r>
              <a:rPr lang="en-GB" altLang="da-DK" sz="900" b="0" noProof="1">
                <a:solidFill>
                  <a:schemeClr val="tx1"/>
                </a:solidFill>
                <a:latin typeface="+mn-lt"/>
                <a:cs typeface="AvenirNext LT Pro Regular" panose="020B0504020202020204" pitchFamily="34" charset="0"/>
              </a:rPr>
              <a:t>Click </a:t>
            </a:r>
            <a:r>
              <a:rPr lang="en-GB" altLang="da-DK" sz="900" b="1" noProof="1">
                <a:solidFill>
                  <a:schemeClr val="tx1"/>
                </a:solidFill>
                <a:latin typeface="+mn-lt"/>
                <a:cs typeface="AvenirNext LT Pro Medium" panose="020B0504020202020204" pitchFamily="34" charset="0"/>
              </a:rPr>
              <a:t>Crop</a:t>
            </a:r>
            <a:r>
              <a:rPr lang="en-GB" altLang="da-DK" sz="900" b="0" noProof="1">
                <a:solidFill>
                  <a:schemeClr val="tx1"/>
                </a:solidFill>
                <a:latin typeface="+mn-lt"/>
                <a:cs typeface="AvenirNext LT Pro Regular" panose="020B05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2. </a:t>
            </a:r>
            <a:r>
              <a:rPr lang="en-GB" altLang="da-DK" sz="900" b="0" noProof="1">
                <a:solidFill>
                  <a:schemeClr val="tx1"/>
                </a:solidFill>
                <a:latin typeface="+mn-lt"/>
                <a:cs typeface="AvenirNext LT Pro Regular" panose="020B0504020202020204" pitchFamily="34" charset="0"/>
              </a:rPr>
              <a:t>If you want to scale the picture, hold </a:t>
            </a:r>
            <a:r>
              <a:rPr lang="en-GB" altLang="da-DK" sz="900" b="1" noProof="1">
                <a:solidFill>
                  <a:schemeClr val="tx1"/>
                </a:solidFill>
                <a:latin typeface="+mn-lt"/>
                <a:cs typeface="AvenirNext LT Pro Medium" panose="020B0504020202020204" pitchFamily="34" charset="0"/>
              </a:rPr>
              <a:t>SHIFT</a:t>
            </a:r>
            <a:r>
              <a:rPr lang="en-GB" altLang="da-DK" sz="900" b="0" noProof="1">
                <a:solidFill>
                  <a:schemeClr val="tx1"/>
                </a:solidFill>
                <a:latin typeface="+mn-lt"/>
                <a:cs typeface="AvenirNext LT Pro Regular" panose="020B0504020202020204" pitchFamily="34" charset="0"/>
              </a:rPr>
              <a:t>-key down while dragging the corners of the picture</a:t>
            </a:r>
            <a:br>
              <a:rPr lang="en-GB" altLang="da-DK" sz="900" b="0" noProof="1">
                <a:solidFill>
                  <a:schemeClr val="tx1"/>
                </a:solidFill>
                <a:latin typeface="+mn-lt"/>
                <a:cs typeface="AvenirNext LT Pro Regular" panose="020B0504020202020204" pitchFamily="34" charset="0"/>
              </a:rPr>
            </a:br>
            <a:endParaRPr lang="en-GB" altLang="da-DK" sz="9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HINT: </a:t>
            </a:r>
            <a:r>
              <a:rPr lang="en-GB" altLang="da-DK" sz="900" b="0" noProof="1">
                <a:solidFill>
                  <a:schemeClr val="tx1"/>
                </a:solidFill>
                <a:latin typeface="+mn-lt"/>
                <a:cs typeface="AvenirNext LT Pro Regular" panose="020B0504020202020204" pitchFamily="34" charset="0"/>
              </a:rPr>
              <a:t>If you delete the picture and insert a new one, the picture may lie in front of the text or graphic. If this happens, select the picture, right-click and choose </a:t>
            </a:r>
            <a:r>
              <a:rPr lang="en-GB" altLang="da-DK" sz="900" b="1" noProof="1">
                <a:solidFill>
                  <a:schemeClr val="tx1"/>
                </a:solidFill>
                <a:latin typeface="+mn-lt"/>
                <a:cs typeface="AvenirNext LT Pro Medium" panose="020B05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venirNext LT Pro Regular" panose="020B0504020202020204" pitchFamily="34" charset="0"/>
              </a:rPr>
              <a:t>GUIDES</a:t>
            </a:r>
            <a:endParaRPr lang="en-GB" sz="1600" b="1" noProof="1">
              <a:solidFill>
                <a:schemeClr val="tx1"/>
              </a:solidFill>
              <a:latin typeface="+mn-lt"/>
              <a:cs typeface="AvenirNext LT Pro Medium" panose="020B0504020202020204" pitchFamily="34" charset="0"/>
            </a:endParaRP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Click the </a:t>
            </a:r>
            <a:r>
              <a:rPr lang="en-GB" altLang="da-DK" sz="900" b="1" noProof="1">
                <a:solidFill>
                  <a:schemeClr val="tx1"/>
                </a:solidFill>
                <a:latin typeface="+mn-lt"/>
                <a:cs typeface="AvenirNext LT Pro Medium" panose="020B0504020202020204" pitchFamily="34" charset="0"/>
              </a:rPr>
              <a:t>View</a:t>
            </a:r>
            <a:r>
              <a:rPr lang="en-GB" altLang="da-DK" sz="900" b="0" noProof="1">
                <a:solidFill>
                  <a:schemeClr val="tx1"/>
                </a:solidFill>
                <a:latin typeface="+mn-lt"/>
                <a:cs typeface="AvenirNext LT Pro Regular" panose="020B0504020202020204" pitchFamily="34" charset="0"/>
              </a:rPr>
              <a:t> tab and set tick mark next to </a:t>
            </a:r>
            <a:r>
              <a:rPr lang="en-GB" altLang="da-DK" sz="900" b="1" noProof="1">
                <a:solidFill>
                  <a:schemeClr val="tx1"/>
                </a:solidFill>
                <a:latin typeface="+mn-lt"/>
                <a:cs typeface="AvenirNext LT Pro Medium" panose="020B0504020202020204" pitchFamily="34" charset="0"/>
              </a:rPr>
              <a:t>Guides</a:t>
            </a:r>
            <a:endParaRPr lang="en-GB" altLang="da-DK" sz="9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HINT: Alt + F9 </a:t>
            </a:r>
            <a:r>
              <a:rPr lang="en-GB" altLang="da-DK" sz="900" b="0" noProof="1">
                <a:solidFill>
                  <a:schemeClr val="tx1"/>
                </a:solidFill>
                <a:latin typeface="+mn-lt"/>
                <a:cs typeface="AvenirNext LT Pro Regular" panose="020B0504020202020204" pitchFamily="34" charset="0"/>
              </a:rPr>
              <a:t>for quick view of guides</a:t>
            </a:r>
            <a:br>
              <a:rPr lang="en-GB" altLang="da-DK" sz="900" b="0" noProof="1">
                <a:solidFill>
                  <a:schemeClr val="tx1"/>
                </a:solidFill>
                <a:latin typeface="+mn-lt"/>
                <a:cs typeface="AvenirNext LT Pro Regular" panose="020B0504020202020204" pitchFamily="34" charset="0"/>
              </a:rPr>
            </a:br>
            <a:r>
              <a:rPr lang="en-GB" altLang="da-DK" sz="900" b="1" noProof="1">
                <a:solidFill>
                  <a:schemeClr val="tx1"/>
                </a:solidFill>
                <a:latin typeface="+mn-lt"/>
                <a:cs typeface="AvenirNext LT Pro Medium" panose="020B0504020202020204" pitchFamily="34" charset="0"/>
              </a:rPr>
              <a:t>Mac: </a:t>
            </a:r>
            <a:r>
              <a:rPr lang="en-GB" sz="900" b="0" i="0" dirty="0">
                <a:solidFill>
                  <a:srgbClr val="333333"/>
                </a:solidFill>
                <a:effectLst/>
                <a:latin typeface="AvenirNext LT Pro Regular"/>
              </a:rPr>
              <a:t>⌘ </a:t>
            </a:r>
            <a:r>
              <a:rPr lang="en-GB" altLang="da-DK" sz="900" b="0" noProof="1">
                <a:solidFill>
                  <a:schemeClr val="tx1"/>
                </a:solidFill>
                <a:latin typeface="+mn-lt"/>
                <a:cs typeface="AvenirNext LT Pro Regular" panose="020B05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344303" y="164142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386065" y="3653024"/>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392529"/>
            <a:ext cx="251057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Next LT Pro Regular" charset="0"/>
              </a:defRPr>
            </a:lvl1pPr>
            <a:lvl2pPr marL="742950" indent="-285750" eaLnBrk="0" hangingPunct="0">
              <a:defRPr>
                <a:solidFill>
                  <a:schemeClr val="tx1"/>
                </a:solidFill>
                <a:latin typeface="AvenirNext LT Pro Regular" charset="0"/>
              </a:defRPr>
            </a:lvl2pPr>
            <a:lvl3pPr marL="1143000" indent="-228600" eaLnBrk="0" hangingPunct="0">
              <a:defRPr>
                <a:solidFill>
                  <a:schemeClr val="tx1"/>
                </a:solidFill>
                <a:latin typeface="AvenirNext LT Pro Regular" charset="0"/>
              </a:defRPr>
            </a:lvl3pPr>
            <a:lvl4pPr marL="1600200" indent="-228600" eaLnBrk="0" hangingPunct="0">
              <a:defRPr>
                <a:solidFill>
                  <a:schemeClr val="tx1"/>
                </a:solidFill>
                <a:latin typeface="AvenirNext LT Pro Regular" charset="0"/>
              </a:defRPr>
            </a:lvl4pPr>
            <a:lvl5pPr marL="2057400" indent="-228600" eaLnBrk="0" hangingPunct="0">
              <a:defRPr>
                <a:solidFill>
                  <a:schemeClr val="tx1"/>
                </a:solidFill>
                <a:latin typeface="AvenirNext LT Pro Regular" charset="0"/>
              </a:defRPr>
            </a:lvl5pPr>
            <a:lvl6pPr marL="2514600" indent="-228600" eaLnBrk="0" fontAlgn="base" hangingPunct="0">
              <a:spcBef>
                <a:spcPct val="0"/>
              </a:spcBef>
              <a:spcAft>
                <a:spcPct val="0"/>
              </a:spcAft>
              <a:defRPr>
                <a:solidFill>
                  <a:schemeClr val="tx1"/>
                </a:solidFill>
                <a:latin typeface="AvenirNext LT Pro Regular" charset="0"/>
              </a:defRPr>
            </a:lvl6pPr>
            <a:lvl7pPr marL="2971800" indent="-228600" eaLnBrk="0" fontAlgn="base" hangingPunct="0">
              <a:spcBef>
                <a:spcPct val="0"/>
              </a:spcBef>
              <a:spcAft>
                <a:spcPct val="0"/>
              </a:spcAft>
              <a:defRPr>
                <a:solidFill>
                  <a:schemeClr val="tx1"/>
                </a:solidFill>
                <a:latin typeface="AvenirNext LT Pro Regular" charset="0"/>
              </a:defRPr>
            </a:lvl7pPr>
            <a:lvl8pPr marL="3429000" indent="-228600" eaLnBrk="0" fontAlgn="base" hangingPunct="0">
              <a:spcBef>
                <a:spcPct val="0"/>
              </a:spcBef>
              <a:spcAft>
                <a:spcPct val="0"/>
              </a:spcAft>
              <a:defRPr>
                <a:solidFill>
                  <a:schemeClr val="tx1"/>
                </a:solidFill>
                <a:latin typeface="AvenirNext LT Pro Regular" charset="0"/>
              </a:defRPr>
            </a:lvl8pPr>
            <a:lvl9pPr marL="3886200" indent="-228600" eaLnBrk="0" fontAlgn="base" hangingPunct="0">
              <a:spcBef>
                <a:spcPct val="0"/>
              </a:spcBef>
              <a:spcAft>
                <a:spcPct val="0"/>
              </a:spcAft>
              <a:defRPr>
                <a:solidFill>
                  <a:schemeClr val="tx1"/>
                </a:solidFill>
                <a:latin typeface="AvenirNext LT Pro Regular"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venirNext LT Pro Regular" panose="020B0504020202020204" pitchFamily="34" charset="0"/>
              </a:rPr>
              <a:t>HEADER &amp; FOOTER</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Click on </a:t>
            </a:r>
            <a:r>
              <a:rPr lang="en-GB" altLang="da-DK" sz="900" b="1" noProof="1">
                <a:solidFill>
                  <a:schemeClr val="tx1"/>
                </a:solidFill>
                <a:latin typeface="+mn-lt"/>
                <a:cs typeface="AvenirNext LT Pro Medium" panose="020B0504020202020204" pitchFamily="34" charset="0"/>
              </a:rPr>
              <a:t>Header and Footer </a:t>
            </a:r>
            <a:r>
              <a:rPr lang="en-GB" altLang="da-DK" sz="900" b="0" noProof="1">
                <a:solidFill>
                  <a:schemeClr val="tx1"/>
                </a:solidFill>
                <a:latin typeface="+mn-lt"/>
                <a:cs typeface="AvenirNext LT Pro Regular" panose="020B0504020202020204" pitchFamily="34" charset="0"/>
              </a:rPr>
              <a:t>in the </a:t>
            </a:r>
            <a:r>
              <a:rPr lang="en-GB" altLang="da-DK" sz="900" b="1" noProof="1">
                <a:solidFill>
                  <a:schemeClr val="tx1"/>
                </a:solidFill>
                <a:latin typeface="+mn-lt"/>
                <a:cs typeface="AvenirNext LT Pro Medium" panose="020B0504020202020204" pitchFamily="34" charset="0"/>
              </a:rPr>
              <a:t>Insert</a:t>
            </a:r>
            <a:r>
              <a:rPr lang="en-GB" altLang="da-DK" sz="900" b="0" noProof="1">
                <a:solidFill>
                  <a:schemeClr val="tx1"/>
                </a:solidFill>
                <a:latin typeface="+mn-lt"/>
                <a:cs typeface="AvenirNext LT Pro Regular" panose="020B05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Click </a:t>
            </a:r>
            <a:r>
              <a:rPr lang="en-GB" altLang="da-DK" sz="900" b="1" noProof="1">
                <a:solidFill>
                  <a:schemeClr val="tx1"/>
                </a:solidFill>
                <a:latin typeface="+mn-lt"/>
                <a:cs typeface="AvenirNext LT Pro Medium" panose="020B0504020202020204" pitchFamily="34" charset="0"/>
              </a:rPr>
              <a:t>Apply to All </a:t>
            </a:r>
            <a:r>
              <a:rPr lang="en-GB" altLang="da-DK" sz="900" b="0" noProof="1">
                <a:solidFill>
                  <a:schemeClr val="tx1"/>
                </a:solidFill>
                <a:latin typeface="+mn-lt"/>
                <a:cs typeface="AvenirNext LT Pro Regular" panose="020B0504020202020204" pitchFamily="34" charset="0"/>
              </a:rPr>
              <a:t>or </a:t>
            </a:r>
            <a:r>
              <a:rPr lang="en-GB" altLang="da-DK" sz="900" b="1" noProof="1">
                <a:solidFill>
                  <a:schemeClr val="tx1"/>
                </a:solidFill>
                <a:latin typeface="+mn-lt"/>
                <a:cs typeface="AvenirNext LT Pro Medium" panose="020B0504020202020204" pitchFamily="34" charset="0"/>
              </a:rPr>
              <a:t>Apply</a:t>
            </a:r>
            <a:r>
              <a:rPr lang="en-GB" altLang="da-DK" sz="900" b="0" noProof="1">
                <a:solidFill>
                  <a:schemeClr val="tx1"/>
                </a:solidFill>
                <a:latin typeface="+mn-lt"/>
                <a:cs typeface="AvenirNext LT Pro Regular" panose="020B0504020202020204" pitchFamily="34" charset="0"/>
              </a:rPr>
              <a:t> if only used on one slide</a:t>
            </a:r>
          </a:p>
          <a:p>
            <a:pPr eaLnBrk="1" hangingPunct="1">
              <a:spcAft>
                <a:spcPts val="600"/>
              </a:spcAft>
              <a:defRPr/>
            </a:pPr>
            <a:endParaRPr lang="en-GB" altLang="da-DK" sz="9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1600" b="0" noProof="1">
                <a:solidFill>
                  <a:schemeClr val="tx1"/>
                </a:solidFill>
                <a:latin typeface="+mn-lt"/>
                <a:cs typeface="AvenirNext LT Pro Regular" panose="020B0504020202020204" pitchFamily="34" charset="0"/>
              </a:rPr>
              <a:t>COPY/PASTE CONTENT</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1. Best practice: </a:t>
            </a:r>
            <a:r>
              <a:rPr lang="en-GB" altLang="da-DK" sz="900" b="0" noProof="1">
                <a:solidFill>
                  <a:schemeClr val="tx1"/>
                </a:solidFill>
                <a:latin typeface="+mn-lt"/>
                <a:cs typeface="AvenirNext LT Pro Regular" panose="020B0504020202020204" pitchFamily="34" charset="0"/>
              </a:rPr>
              <a:t>Create a slide in your new presentation and copy </a:t>
            </a:r>
            <a:r>
              <a:rPr lang="en-GB" altLang="da-DK" sz="900" b="0" i="0" u="sng" noProof="1">
                <a:solidFill>
                  <a:schemeClr val="tx1"/>
                </a:solidFill>
                <a:latin typeface="+mn-lt"/>
                <a:cs typeface="AvenirNext LT Pro Regular" panose="020B0504020202020204" pitchFamily="34" charset="0"/>
              </a:rPr>
              <a:t>one</a:t>
            </a:r>
            <a:r>
              <a:rPr lang="en-GB" altLang="da-DK" sz="900" b="0" i="0" u="none" noProof="1">
                <a:solidFill>
                  <a:schemeClr val="tx1"/>
                </a:solidFill>
                <a:latin typeface="+mn-lt"/>
                <a:cs typeface="AvenirNext LT Pro Regular" panose="020B0504020202020204" pitchFamily="34" charset="0"/>
              </a:rPr>
              <a:t> piece of content at a time (e.g. copy all text from </a:t>
            </a:r>
            <a:r>
              <a:rPr lang="en-GB" altLang="da-DK" sz="900" b="0" i="0" u="sng" noProof="1">
                <a:solidFill>
                  <a:schemeClr val="tx1"/>
                </a:solidFill>
                <a:latin typeface="+mn-lt"/>
                <a:cs typeface="AvenirNext LT Pro Regular" panose="020B0504020202020204" pitchFamily="34" charset="0"/>
              </a:rPr>
              <a:t>one</a:t>
            </a:r>
            <a:r>
              <a:rPr lang="en-GB" altLang="da-DK" sz="900" b="0" i="0" u="none" noProof="1">
                <a:solidFill>
                  <a:schemeClr val="tx1"/>
                </a:solidFill>
                <a:latin typeface="+mn-lt"/>
                <a:cs typeface="AvenirNext LT Pro Regular" panose="020B0504020202020204" pitchFamily="34" charset="0"/>
              </a:rPr>
              <a:t> textbox)</a:t>
            </a:r>
            <a:endParaRPr lang="en-GB" altLang="da-DK" sz="900" b="1" i="0" u="sng" noProof="1">
              <a:solidFill>
                <a:schemeClr val="tx1"/>
              </a:solidFill>
              <a:latin typeface="+mn-lt"/>
              <a:cs typeface="AvenirNext LT Pro Medium" panose="020B0504020202020204" pitchFamily="34" charset="0"/>
            </a:endParaRP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2. </a:t>
            </a:r>
            <a:r>
              <a:rPr lang="en-GB" altLang="da-DK" sz="900" b="0" noProof="1">
                <a:solidFill>
                  <a:schemeClr val="tx1"/>
                </a:solidFill>
                <a:latin typeface="+mn-lt"/>
                <a:cs typeface="AvenirNext LT Pro Regular" panose="020B05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venirNext LT Pro Medium" panose="020B0504020202020204" pitchFamily="34" charset="0"/>
            </a:endParaRPr>
          </a:p>
          <a:p>
            <a:pPr eaLnBrk="1" hangingPunct="1">
              <a:spcAft>
                <a:spcPts val="600"/>
              </a:spcAft>
              <a:defRPr/>
            </a:pPr>
            <a:endParaRPr lang="en-GB" altLang="da-DK" sz="900" b="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venirNext LT Pro Regular" panose="020B05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venirNext LT Pro Regular" panose="020B0504020202020204" pitchFamily="34" charset="0"/>
              </a:rPr>
              <a:t>Insert predefined slides and elements from the Templafy button. Choose </a:t>
            </a:r>
            <a:r>
              <a:rPr lang="en-GB" altLang="da-DK" sz="900" b="1" noProof="1">
                <a:solidFill>
                  <a:schemeClr val="tx1"/>
                </a:solidFill>
                <a:latin typeface="+mn-lt"/>
                <a:cs typeface="AvenirNext LT Pro Medium" panose="020B0504020202020204" pitchFamily="34" charset="0"/>
              </a:rPr>
              <a:t>Slides</a:t>
            </a:r>
            <a:r>
              <a:rPr lang="en-GB" altLang="da-DK" sz="900" b="0" noProof="1">
                <a:solidFill>
                  <a:schemeClr val="tx1"/>
                </a:solidFill>
                <a:latin typeface="+mn-lt"/>
                <a:cs typeface="AvenirNext LT Pro Regular" panose="020B0504020202020204" pitchFamily="34" charset="0"/>
              </a:rPr>
              <a:t> and </a:t>
            </a:r>
            <a:r>
              <a:rPr lang="en-GB" altLang="da-DK" sz="900" b="1" noProof="1">
                <a:solidFill>
                  <a:schemeClr val="tx1"/>
                </a:solidFill>
                <a:latin typeface="+mn-lt"/>
                <a:cs typeface="AvenirNext LT Pro Medium" panose="020B0504020202020204" pitchFamily="34" charset="0"/>
              </a:rPr>
              <a:t>Slide elements </a:t>
            </a:r>
            <a:r>
              <a:rPr lang="en-GB" altLang="da-DK" sz="900" b="0" noProof="1">
                <a:solidFill>
                  <a:schemeClr val="tx1"/>
                </a:solidFill>
                <a:latin typeface="+mn-lt"/>
                <a:cs typeface="AvenirNext LT Pro Regular" panose="020B0504020202020204" pitchFamily="34" charset="0"/>
              </a:rPr>
              <a:t>from the dropdown menu or from the buttons in the Templafy pane on the right side of the screen</a:t>
            </a:r>
            <a:endParaRPr lang="en-GB" altLang="da-DK" sz="900" b="1" noProof="1">
              <a:solidFill>
                <a:schemeClr val="tx1"/>
              </a:solidFill>
              <a:latin typeface="+mn-lt"/>
              <a:cs typeface="AvenirNext LT Pro Medium" panose="020B05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1219200" y="448713"/>
            <a:ext cx="10334625"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venirNext LT Pro Regular" panose="020B050402020202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0992821" y="2047148"/>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0FBAD3BF-000D-4179-B817-A630155E2EF6}" type="datetime1">
              <a:rPr lang="en-US" smtClean="0"/>
              <a:t>11/16/2023</a:t>
            </a:fld>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344564" y="288415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07978" y="5287103"/>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1228627" y="1392529"/>
            <a:ext cx="2124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Next LT Pro Regular" charset="0"/>
              </a:defRPr>
            </a:lvl1pPr>
            <a:lvl2pPr marL="742950" indent="-285750" eaLnBrk="0" hangingPunct="0">
              <a:defRPr>
                <a:solidFill>
                  <a:schemeClr val="tx1"/>
                </a:solidFill>
                <a:latin typeface="AvenirNext LT Pro Regular" charset="0"/>
              </a:defRPr>
            </a:lvl2pPr>
            <a:lvl3pPr marL="1143000" indent="-228600" eaLnBrk="0" hangingPunct="0">
              <a:defRPr>
                <a:solidFill>
                  <a:schemeClr val="tx1"/>
                </a:solidFill>
                <a:latin typeface="AvenirNext LT Pro Regular" charset="0"/>
              </a:defRPr>
            </a:lvl3pPr>
            <a:lvl4pPr marL="1600200" indent="-228600" eaLnBrk="0" hangingPunct="0">
              <a:defRPr>
                <a:solidFill>
                  <a:schemeClr val="tx1"/>
                </a:solidFill>
                <a:latin typeface="AvenirNext LT Pro Regular" charset="0"/>
              </a:defRPr>
            </a:lvl4pPr>
            <a:lvl5pPr marL="2057400" indent="-228600" eaLnBrk="0" hangingPunct="0">
              <a:defRPr>
                <a:solidFill>
                  <a:schemeClr val="tx1"/>
                </a:solidFill>
                <a:latin typeface="AvenirNext LT Pro Regular" charset="0"/>
              </a:defRPr>
            </a:lvl5pPr>
            <a:lvl6pPr marL="2514600" indent="-228600" eaLnBrk="0" fontAlgn="base" hangingPunct="0">
              <a:spcBef>
                <a:spcPct val="0"/>
              </a:spcBef>
              <a:spcAft>
                <a:spcPct val="0"/>
              </a:spcAft>
              <a:defRPr>
                <a:solidFill>
                  <a:schemeClr val="tx1"/>
                </a:solidFill>
                <a:latin typeface="AvenirNext LT Pro Regular" charset="0"/>
              </a:defRPr>
            </a:lvl6pPr>
            <a:lvl7pPr marL="2971800" indent="-228600" eaLnBrk="0" fontAlgn="base" hangingPunct="0">
              <a:spcBef>
                <a:spcPct val="0"/>
              </a:spcBef>
              <a:spcAft>
                <a:spcPct val="0"/>
              </a:spcAft>
              <a:defRPr>
                <a:solidFill>
                  <a:schemeClr val="tx1"/>
                </a:solidFill>
                <a:latin typeface="AvenirNext LT Pro Regular" charset="0"/>
              </a:defRPr>
            </a:lvl7pPr>
            <a:lvl8pPr marL="3429000" indent="-228600" eaLnBrk="0" fontAlgn="base" hangingPunct="0">
              <a:spcBef>
                <a:spcPct val="0"/>
              </a:spcBef>
              <a:spcAft>
                <a:spcPct val="0"/>
              </a:spcAft>
              <a:defRPr>
                <a:solidFill>
                  <a:schemeClr val="tx1"/>
                </a:solidFill>
                <a:latin typeface="AvenirNext LT Pro Regular" charset="0"/>
              </a:defRPr>
            </a:lvl8pPr>
            <a:lvl9pPr marL="3886200" indent="-228600" eaLnBrk="0" fontAlgn="base" hangingPunct="0">
              <a:spcBef>
                <a:spcPct val="0"/>
              </a:spcBef>
              <a:spcAft>
                <a:spcPct val="0"/>
              </a:spcAft>
              <a:defRPr>
                <a:solidFill>
                  <a:schemeClr val="tx1"/>
                </a:solidFill>
                <a:latin typeface="AvenirNext LT Pro Regular"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venirNext LT Pro Regular" panose="020B0504020202020204" pitchFamily="34" charset="0"/>
              </a:rPr>
              <a:t>TEXT STYLES</a:t>
            </a:r>
            <a:endParaRPr lang="en-GB" altLang="da-DK" sz="16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Use the </a:t>
            </a:r>
            <a:r>
              <a:rPr lang="en-GB" altLang="da-DK" sz="900" b="1" noProof="1">
                <a:solidFill>
                  <a:schemeClr val="tx1"/>
                </a:solidFill>
                <a:latin typeface="+mn-lt"/>
                <a:cs typeface="AvenirNext LT Pro Medium" panose="020B0504020202020204" pitchFamily="34" charset="0"/>
              </a:rPr>
              <a:t>TAB</a:t>
            </a:r>
            <a:r>
              <a:rPr lang="en-GB" altLang="da-DK" sz="900" b="0" noProof="1">
                <a:solidFill>
                  <a:schemeClr val="tx1"/>
                </a:solidFill>
                <a:latin typeface="+mn-lt"/>
                <a:cs typeface="AvenirNext LT Pro Regular" panose="020B0504020202020204" pitchFamily="34" charset="0"/>
              </a:rPr>
              <a:t>-key</a:t>
            </a:r>
            <a:r>
              <a:rPr lang="en-GB" altLang="da-DK" sz="900" b="0" baseline="0" noProof="1">
                <a:solidFill>
                  <a:schemeClr val="tx1"/>
                </a:solidFill>
                <a:latin typeface="+mn-lt"/>
                <a:cs typeface="AvenirNext LT Pro Regular" panose="020B0504020202020204" pitchFamily="34" charset="0"/>
              </a:rPr>
              <a:t> to jump through </a:t>
            </a:r>
            <a:br>
              <a:rPr lang="en-GB" altLang="da-DK" sz="900" b="0" baseline="0" noProof="1">
                <a:solidFill>
                  <a:schemeClr val="tx1"/>
                </a:solidFill>
                <a:latin typeface="+mn-lt"/>
                <a:cs typeface="AvenirNext LT Pro Regular" panose="020B0504020202020204" pitchFamily="34" charset="0"/>
              </a:rPr>
            </a:br>
            <a:r>
              <a:rPr lang="en-GB" altLang="da-DK" sz="900" b="0" baseline="0" noProof="1">
                <a:solidFill>
                  <a:schemeClr val="tx1"/>
                </a:solidFill>
                <a:latin typeface="+mn-lt"/>
                <a:cs typeface="AvenirNext LT Pro Regular" panose="020B0504020202020204" pitchFamily="34" charset="0"/>
              </a:rPr>
              <a:t>levels. Click </a:t>
            </a:r>
            <a:r>
              <a:rPr lang="en-GB" altLang="da-DK" sz="900" b="1" baseline="0" noProof="1">
                <a:solidFill>
                  <a:schemeClr val="tx1"/>
                </a:solidFill>
                <a:latin typeface="+mn-lt"/>
                <a:cs typeface="AvenirNext LT Pro Medium" panose="020B0504020202020204" pitchFamily="34" charset="0"/>
              </a:rPr>
              <a:t>ENTER</a:t>
            </a:r>
            <a:r>
              <a:rPr lang="en-GB" altLang="da-DK" sz="900" b="0" baseline="0" noProof="1">
                <a:solidFill>
                  <a:schemeClr val="tx1"/>
                </a:solidFill>
                <a:latin typeface="+mn-lt"/>
                <a:cs typeface="AvenirNext LT Pro Regular" panose="020B0504020202020204" pitchFamily="34" charset="0"/>
              </a:rPr>
              <a:t>, then </a:t>
            </a:r>
            <a:r>
              <a:rPr lang="en-GB" altLang="da-DK" sz="900" b="1" baseline="0" noProof="1">
                <a:solidFill>
                  <a:schemeClr val="tx1"/>
                </a:solidFill>
                <a:latin typeface="+mn-lt"/>
                <a:cs typeface="AvenirNext LT Pro Medium" panose="020B0504020202020204" pitchFamily="34" charset="0"/>
              </a:rPr>
              <a:t>TAB</a:t>
            </a:r>
            <a:r>
              <a:rPr lang="en-GB" altLang="da-DK" sz="900" b="0" baseline="0" noProof="1">
                <a:solidFill>
                  <a:schemeClr val="tx1"/>
                </a:solidFill>
                <a:latin typeface="+mn-lt"/>
                <a:cs typeface="AvenirNext LT Pro Regular" panose="020B05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venirNext LT Pro Regular" panose="020B0504020202020204" pitchFamily="34" charset="0"/>
              </a:rPr>
              <a:t>To go back in levels use </a:t>
            </a:r>
            <a:r>
              <a:rPr lang="en-GB" altLang="da-DK" sz="900" b="1" baseline="0" noProof="1">
                <a:solidFill>
                  <a:schemeClr val="tx1"/>
                </a:solidFill>
                <a:latin typeface="+mn-lt"/>
                <a:cs typeface="AvenirNext LT Pro Medium" panose="020B0504020202020204" pitchFamily="34" charset="0"/>
              </a:rPr>
              <a:t>SHIFT-TAB</a:t>
            </a:r>
            <a:endParaRPr lang="en-GB" sz="900" b="1" noProof="1">
              <a:solidFill>
                <a:schemeClr val="tx1"/>
              </a:solidFill>
              <a:latin typeface="+mn-lt"/>
              <a:cs typeface="AvenirNext LT Pro Medium" panose="020B0504020202020204" pitchFamily="34" charset="0"/>
            </a:endParaRPr>
          </a:p>
          <a:p>
            <a:pPr eaLnBrk="1" hangingPunct="1">
              <a:spcAft>
                <a:spcPts val="600"/>
              </a:spcAft>
              <a:defRPr/>
            </a:pPr>
            <a:r>
              <a:rPr lang="en-GB" sz="900" noProof="1">
                <a:solidFill>
                  <a:schemeClr val="tx1"/>
                </a:solidFill>
                <a:latin typeface="+mn-lt"/>
                <a:cs typeface="AvenirNext LT Pro Regular" panose="020B0504020202020204" pitchFamily="34" charset="0"/>
              </a:rPr>
              <a:t>Alternatively, </a:t>
            </a:r>
            <a:r>
              <a:rPr lang="en-GB" sz="900" b="1" noProof="1">
                <a:solidFill>
                  <a:schemeClr val="tx1"/>
                </a:solidFill>
                <a:latin typeface="+mn-lt"/>
                <a:cs typeface="AvenirNext LT Pro Medium" panose="020B0504020202020204" pitchFamily="34" charset="0"/>
              </a:rPr>
              <a:t>Increase</a:t>
            </a:r>
            <a:r>
              <a:rPr lang="en-GB" sz="900" baseline="0" noProof="1">
                <a:solidFill>
                  <a:schemeClr val="tx1"/>
                </a:solidFill>
                <a:latin typeface="+mn-lt"/>
                <a:cs typeface="AvenirNext LT Pro Regular" panose="020B0504020202020204" pitchFamily="34" charset="0"/>
              </a:rPr>
              <a:t> and</a:t>
            </a:r>
            <a:br>
              <a:rPr lang="en-GB" sz="900" baseline="0" noProof="1">
                <a:solidFill>
                  <a:schemeClr val="tx1"/>
                </a:solidFill>
                <a:latin typeface="+mn-lt"/>
                <a:cs typeface="AvenirNext LT Pro Regular" panose="020B0504020202020204" pitchFamily="34" charset="0"/>
              </a:rPr>
            </a:br>
            <a:r>
              <a:rPr lang="en-GB" sz="900" b="1" baseline="0" noProof="1">
                <a:solidFill>
                  <a:schemeClr val="tx1"/>
                </a:solidFill>
                <a:latin typeface="+mn-lt"/>
                <a:cs typeface="AvenirNext LT Pro Medium" panose="020B0504020202020204" pitchFamily="34" charset="0"/>
              </a:rPr>
              <a:t>Decrease </a:t>
            </a:r>
            <a:r>
              <a:rPr lang="en-GB" sz="900" baseline="0" noProof="1">
                <a:solidFill>
                  <a:schemeClr val="tx1"/>
                </a:solidFill>
                <a:latin typeface="+mn-lt"/>
                <a:cs typeface="AvenirNext LT Pro Regular" panose="020B0504020202020204" pitchFamily="34" charset="0"/>
              </a:rPr>
              <a:t>list level can be used</a:t>
            </a:r>
            <a:br>
              <a:rPr lang="en-GB" altLang="da-DK" sz="900" b="0" noProof="1">
                <a:solidFill>
                  <a:schemeClr val="tx1"/>
                </a:solidFill>
                <a:latin typeface="+mn-lt"/>
                <a:cs typeface="AvenirNext LT Pro Regular" panose="020B0504020202020204" pitchFamily="34" charset="0"/>
              </a:rPr>
            </a:br>
            <a:br>
              <a:rPr lang="en-GB" altLang="da-DK" sz="900" b="0" noProof="1">
                <a:solidFill>
                  <a:schemeClr val="tx1"/>
                </a:solidFill>
                <a:latin typeface="+mn-lt"/>
                <a:cs typeface="AvenirNext LT Pro Regular" panose="020B0504020202020204" pitchFamily="34" charset="0"/>
              </a:rPr>
            </a:br>
            <a:r>
              <a:rPr lang="en-GB" sz="900" b="1" noProof="1">
                <a:solidFill>
                  <a:schemeClr val="tx1"/>
                </a:solidFill>
                <a:latin typeface="+mn-lt"/>
                <a:cs typeface="AvenirNext LT Pro Medium" panose="020B05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venirNext LT Pro Regular" panose="020B0504020202020204" pitchFamily="34" charset="0"/>
              </a:rPr>
              <a:t>Click the </a:t>
            </a:r>
            <a:r>
              <a:rPr lang="en-GB" altLang="da-DK" sz="900" b="1" baseline="0" noProof="1">
                <a:solidFill>
                  <a:schemeClr val="tx1"/>
                </a:solidFill>
                <a:latin typeface="+mn-lt"/>
                <a:cs typeface="AvenirNext LT Pro Medium" panose="020B0504020202020204" pitchFamily="34" charset="0"/>
              </a:rPr>
              <a:t>Reset </a:t>
            </a:r>
            <a:r>
              <a:rPr lang="en-GB" altLang="da-DK" sz="900" noProof="1">
                <a:solidFill>
                  <a:schemeClr val="tx1"/>
                </a:solidFill>
                <a:latin typeface="+mn-lt"/>
                <a:cs typeface="AvenirNext LT Pro Regular" panose="020B0504020202020204" pitchFamily="34" charset="0"/>
              </a:rPr>
              <a:t>menu to reset position, size</a:t>
            </a:r>
            <a:r>
              <a:rPr lang="en-GB" altLang="da-DK" sz="900" baseline="0" noProof="1">
                <a:solidFill>
                  <a:schemeClr val="tx1"/>
                </a:solidFill>
                <a:latin typeface="+mn-lt"/>
                <a:cs typeface="AvenirNext LT Pro Regular" panose="020B05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venirNext LT Pro Regular" panose="020B0504020202020204" pitchFamily="34" charset="0"/>
              </a:rPr>
            </a:br>
            <a:r>
              <a:rPr lang="en-GB" sz="1600" dirty="0">
                <a:latin typeface="+mn-lt"/>
                <a:cs typeface="AvenirNext LT Pro Regular" panose="020B05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venirNext LT Pro Regular" panose="020B0504020202020204" pitchFamily="34" charset="0"/>
              </a:rPr>
              <a:t>Click on the menu </a:t>
            </a:r>
            <a:r>
              <a:rPr lang="en-GB" altLang="da-DK" sz="900" b="1" noProof="1">
                <a:solidFill>
                  <a:schemeClr val="tx1"/>
                </a:solidFill>
                <a:latin typeface="+mn-lt"/>
                <a:cs typeface="AvenirNext LT Pro Medium" panose="020B0504020202020204" pitchFamily="34" charset="0"/>
              </a:rPr>
              <a:t>New Slide </a:t>
            </a:r>
            <a:r>
              <a:rPr lang="en-GB" altLang="da-DK" sz="900" b="0" noProof="1">
                <a:solidFill>
                  <a:schemeClr val="tx1"/>
                </a:solidFill>
                <a:latin typeface="+mn-lt"/>
                <a:cs typeface="AvenirNext LT Pro Regular" panose="020B0504020202020204" pitchFamily="34" charset="0"/>
              </a:rPr>
              <a:t>in the </a:t>
            </a:r>
            <a:r>
              <a:rPr lang="en-GB" altLang="da-DK" sz="900" b="1" noProof="1">
                <a:solidFill>
                  <a:schemeClr val="tx1"/>
                </a:solidFill>
                <a:latin typeface="+mn-lt"/>
                <a:cs typeface="AvenirNext LT Pro Medium" panose="020B0504020202020204" pitchFamily="34" charset="0"/>
              </a:rPr>
              <a:t>Home</a:t>
            </a:r>
            <a:r>
              <a:rPr lang="en-GB" altLang="da-DK" sz="900" b="0" noProof="1">
                <a:solidFill>
                  <a:schemeClr val="tx1"/>
                </a:solidFill>
                <a:latin typeface="+mn-lt"/>
                <a:cs typeface="AvenirNext LT Pro Regular" panose="020B0504020202020204" pitchFamily="34" charset="0"/>
              </a:rPr>
              <a:t> tab to insert a new slide</a:t>
            </a:r>
            <a:br>
              <a:rPr lang="en-GB" altLang="da-DK" sz="900" b="0" noProof="1">
                <a:solidFill>
                  <a:schemeClr val="tx1"/>
                </a:solidFill>
                <a:latin typeface="+mn-lt"/>
                <a:cs typeface="AvenirNext LT Pro Regular" panose="020B0504020202020204" pitchFamily="34" charset="0"/>
              </a:rPr>
            </a:br>
            <a:br>
              <a:rPr lang="en-GB" altLang="da-DK" sz="900" b="0" noProof="1">
                <a:solidFill>
                  <a:schemeClr val="tx1"/>
                </a:solidFill>
                <a:latin typeface="+mn-lt"/>
                <a:cs typeface="AvenirNext LT Pro Regular" panose="020B0504020202020204" pitchFamily="34" charset="0"/>
              </a:rPr>
            </a:br>
            <a:r>
              <a:rPr lang="en-GB" altLang="da-DK" sz="900" b="1" noProof="1">
                <a:solidFill>
                  <a:schemeClr val="tx1"/>
                </a:solidFill>
                <a:latin typeface="+mn-lt"/>
                <a:cs typeface="AvenirNext LT Pro Medium" panose="020B0504020202020204" pitchFamily="34" charset="0"/>
              </a:rPr>
              <a:t>Change layout</a:t>
            </a:r>
            <a:endParaRPr lang="en-GB" altLang="da-DK" sz="900" b="0" noProof="1">
              <a:solidFill>
                <a:schemeClr val="tx1"/>
              </a:solidFill>
              <a:latin typeface="+mn-lt"/>
              <a:cs typeface="AvenirNext LT Pro Regular" panose="020B0504020202020204" pitchFamily="34" charset="0"/>
            </a:endParaRPr>
          </a:p>
          <a:p>
            <a:pPr marL="0" indent="0">
              <a:spcAft>
                <a:spcPts val="600"/>
              </a:spcAft>
              <a:buFont typeface="+mj-lt"/>
              <a:buNone/>
            </a:pPr>
            <a:r>
              <a:rPr lang="en-GB" sz="900" dirty="0">
                <a:solidFill>
                  <a:srgbClr val="000000"/>
                </a:solidFill>
                <a:latin typeface="+mn-lt"/>
                <a:ea typeface="AvenirNext LT Pro Regular" panose="020B0504020202020204" pitchFamily="34" charset="0"/>
              </a:rPr>
              <a:t>Click on the arrow next to </a:t>
            </a:r>
            <a:r>
              <a:rPr lang="en-GB" sz="900" b="1" dirty="0">
                <a:solidFill>
                  <a:srgbClr val="000000"/>
                </a:solidFill>
                <a:latin typeface="+mn-lt"/>
                <a:ea typeface="AvenirNext LT Pro Medium" panose="020B0504020202020204" pitchFamily="34" charset="0"/>
              </a:rPr>
              <a:t>Layout</a:t>
            </a:r>
            <a:br>
              <a:rPr lang="en-GB" sz="900" b="1" dirty="0">
                <a:solidFill>
                  <a:srgbClr val="000000"/>
                </a:solidFill>
                <a:latin typeface="+mn-lt"/>
                <a:ea typeface="AvenirNext LT Pro Medium" panose="020B0504020202020204" pitchFamily="34" charset="0"/>
              </a:rPr>
            </a:br>
            <a:r>
              <a:rPr lang="en-GB" sz="900" dirty="0">
                <a:solidFill>
                  <a:srgbClr val="000000"/>
                </a:solidFill>
                <a:latin typeface="+mn-lt"/>
                <a:ea typeface="AvenirNext LT Pro Regular" panose="020B0504020202020204" pitchFamily="34" charset="0"/>
              </a:rPr>
              <a:t>to view a dropdown menu of possible slide layouts</a:t>
            </a:r>
            <a:endParaRPr lang="en-GB" sz="900" dirty="0">
              <a:latin typeface="+mn-lt"/>
              <a:ea typeface="AvenirNext LT Pro Regular" panose="020B05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3378881" y="480141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3378881" y="3985546"/>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3381579" y="3134979"/>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3378881" y="2480529"/>
            <a:ext cx="457143" cy="257143"/>
          </a:xfrm>
          <a:prstGeom prst="rect">
            <a:avLst/>
          </a:prstGeom>
        </p:spPr>
      </p:pic>
    </p:spTree>
    <p:extLst>
      <p:ext uri="{BB962C8B-B14F-4D97-AF65-F5344CB8AC3E}">
        <p14:creationId xmlns:p14="http://schemas.microsoft.com/office/powerpoint/2010/main" val="302328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D385C129-467E-404F-9020-54DE6C497467}" type="datetime1">
              <a:rPr lang="en-US" smtClean="0"/>
              <a:t>11/16/2023</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58812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icture A">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0419" y="5818777"/>
            <a:ext cx="3739300" cy="446562"/>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1" y="-1"/>
            <a:ext cx="6094800" cy="6861600"/>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a:xfrm>
            <a:off x="6900419" y="1114425"/>
            <a:ext cx="4653404" cy="2061153"/>
          </a:xfrm>
        </p:spPr>
        <p:txBody>
          <a:bodyPr anchor="b"/>
          <a:lstStyle>
            <a:lvl1pPr algn="l">
              <a:lnSpc>
                <a:spcPct val="110000"/>
              </a:lnSpc>
              <a:defRPr sz="4000"/>
            </a:lvl1pPr>
          </a:lstStyle>
          <a:p>
            <a:r>
              <a:rPr lang="en-GB" dirty="0"/>
              <a:t>Click to add title</a:t>
            </a:r>
          </a:p>
        </p:txBody>
      </p:sp>
      <p:sp>
        <p:nvSpPr>
          <p:cNvPr id="3" name="Subtitle 2"/>
          <p:cNvSpPr>
            <a:spLocks noGrp="1"/>
          </p:cNvSpPr>
          <p:nvPr>
            <p:ph type="subTitle" idx="1" hasCustomPrompt="1"/>
          </p:nvPr>
        </p:nvSpPr>
        <p:spPr>
          <a:xfrm>
            <a:off x="6900419" y="3602038"/>
            <a:ext cx="4653404" cy="385500"/>
          </a:xfrm>
        </p:spPr>
        <p:txBody>
          <a:bodyPr/>
          <a:lstStyle>
            <a:lvl1pPr marL="0" indent="0" algn="l">
              <a:spcBef>
                <a:spcPts val="0"/>
              </a:spcBef>
              <a:buFont typeface="Avenir Next LT Pro" panose="020B0504020202020204" pitchFamily="34" charset="0"/>
              <a:buChar char="​"/>
              <a:defRPr sz="1800" b="1"/>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a:xfrm>
            <a:off x="6900419" y="4287818"/>
            <a:ext cx="4653403" cy="299470"/>
          </a:xfrm>
          <a:prstGeom prst="rect">
            <a:avLst/>
          </a:prstGeom>
        </p:spPr>
        <p:txBody>
          <a:bodyPr vert="horz" lIns="0" tIns="0" rIns="0" bIns="0" rtlCol="0" anchor="t" anchorCtr="0"/>
          <a:lstStyle>
            <a:lvl1pPr algn="l">
              <a:defRPr sz="1800">
                <a:solidFill>
                  <a:schemeClr val="tx1"/>
                </a:solidFill>
              </a:defRPr>
            </a:lvl1pPr>
          </a:lstStyle>
          <a:p>
            <a:fld id="{CE77732F-5754-4CFE-A971-EAC0406E3B57}" type="datetime4">
              <a:rPr lang="en-US" smtClean="0"/>
              <a:t>November 16, 2023</a:t>
            </a:fld>
            <a:endParaRPr lang="en-GB" dirty="0"/>
          </a:p>
        </p:txBody>
      </p:sp>
    </p:spTree>
    <p:extLst>
      <p:ext uri="{BB962C8B-B14F-4D97-AF65-F5344CB8AC3E}">
        <p14:creationId xmlns:p14="http://schemas.microsoft.com/office/powerpoint/2010/main" val="1221405401"/>
      </p:ext>
    </p:extLst>
  </p:cSld>
  <p:clrMapOvr>
    <a:masterClrMapping/>
  </p:clrMapOvr>
  <p:hf sldNum="0" hdr="0" ftr="0"/>
  <p:extLst>
    <p:ext uri="{DCECCB84-F9BA-43D5-87BE-67443E8EF086}">
      <p15:sldGuideLst xmlns:p15="http://schemas.microsoft.com/office/powerpoint/2012/main">
        <p15:guide id="1" pos="43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picture B">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0"/>
            <a:ext cx="6096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7975" y="6078817"/>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0" y="-1"/>
            <a:ext cx="6096000" cy="6861600"/>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bwMode="white">
          <a:xfrm>
            <a:off x="6657975" y="1114425"/>
            <a:ext cx="4895848" cy="2807111"/>
          </a:xfrm>
        </p:spPr>
        <p:txBody>
          <a:bodyPr anchor="b"/>
          <a:lstStyle>
            <a:lvl1pPr algn="l">
              <a:lnSpc>
                <a:spcPct val="110000"/>
              </a:lnSpc>
              <a:defRPr sz="4000">
                <a:solidFill>
                  <a:schemeClr val="bg1"/>
                </a:solidFill>
              </a:defRPr>
            </a:lvl1pPr>
          </a:lstStyle>
          <a:p>
            <a:r>
              <a:rPr lang="en-GB" dirty="0"/>
              <a:t>Click to add title</a:t>
            </a:r>
          </a:p>
        </p:txBody>
      </p:sp>
      <p:sp>
        <p:nvSpPr>
          <p:cNvPr id="3" name="Subtitle 2"/>
          <p:cNvSpPr>
            <a:spLocks noGrp="1"/>
          </p:cNvSpPr>
          <p:nvPr>
            <p:ph type="subTitle" idx="1" hasCustomPrompt="1"/>
          </p:nvPr>
        </p:nvSpPr>
        <p:spPr bwMode="white">
          <a:xfrm>
            <a:off x="6657975" y="4338004"/>
            <a:ext cx="4895848" cy="385500"/>
          </a:xfrm>
        </p:spPr>
        <p:txBody>
          <a:bodyPr/>
          <a:lstStyle>
            <a:lvl1pPr marL="0" indent="0" algn="l">
              <a:spcBef>
                <a:spcPts val="0"/>
              </a:spcBef>
              <a:buFont typeface="Avenir Next LT Pro" panose="020B0504020202020204" pitchFamily="34" charset="0"/>
              <a:buChar char="​"/>
              <a:defRPr sz="1800" b="1">
                <a:solidFill>
                  <a:schemeClr val="bg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bwMode="white">
          <a:xfrm>
            <a:off x="6657975" y="4906943"/>
            <a:ext cx="4895847" cy="299470"/>
          </a:xfrm>
          <a:prstGeom prst="rect">
            <a:avLst/>
          </a:prstGeom>
        </p:spPr>
        <p:txBody>
          <a:bodyPr vert="horz" lIns="0" tIns="0" rIns="0" bIns="0" rtlCol="0" anchor="t" anchorCtr="0"/>
          <a:lstStyle>
            <a:lvl1pPr algn="l">
              <a:defRPr sz="1800">
                <a:solidFill>
                  <a:schemeClr val="bg1"/>
                </a:solidFill>
              </a:defRPr>
            </a:lvl1pPr>
          </a:lstStyle>
          <a:p>
            <a:fld id="{1E7C5033-46D0-4DEC-9739-8C392E1AC544}" type="datetime4">
              <a:rPr lang="en-US" smtClean="0"/>
              <a:pPr/>
              <a:t>November 16, 2023</a:t>
            </a:fld>
            <a:endParaRPr lang="en-GB" dirty="0"/>
          </a:p>
        </p:txBody>
      </p:sp>
    </p:spTree>
    <p:extLst>
      <p:ext uri="{BB962C8B-B14F-4D97-AF65-F5344CB8AC3E}">
        <p14:creationId xmlns:p14="http://schemas.microsoft.com/office/powerpoint/2010/main" val="2837240253"/>
      </p:ext>
    </p:extLst>
  </p:cSld>
  <p:clrMapOvr>
    <a:masterClrMapping/>
  </p:clrMapOvr>
  <p:extLst>
    <p:ext uri="{DCECCB84-F9BA-43D5-87BE-67443E8EF086}">
      <p15:sldGuideLst xmlns:p15="http://schemas.microsoft.com/office/powerpoint/2012/main">
        <p15:guide id="1" pos="419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picture B + watermark">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0"/>
            <a:ext cx="6096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6" name="Picture 15">
            <a:extLst>
              <a:ext uri="{FF2B5EF4-FFF2-40B4-BE49-F238E27FC236}">
                <a16:creationId xmlns:a16="http://schemas.microsoft.com/office/drawing/2014/main" id="{95E3CDFF-E99F-F340-9F52-FCA17B954042}"/>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7220164" y="-158481"/>
            <a:ext cx="5065424" cy="5065424"/>
          </a:xfrm>
          <a:prstGeom prst="rect">
            <a:avLst/>
          </a:prstGeom>
        </p:spPr>
      </p:pic>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57975" y="6078817"/>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0" y="-1"/>
            <a:ext cx="6096000" cy="6861600"/>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bwMode="white">
          <a:xfrm>
            <a:off x="6657975" y="1114425"/>
            <a:ext cx="4895848" cy="2807111"/>
          </a:xfrm>
        </p:spPr>
        <p:txBody>
          <a:bodyPr anchor="b"/>
          <a:lstStyle>
            <a:lvl1pPr algn="l">
              <a:lnSpc>
                <a:spcPct val="110000"/>
              </a:lnSpc>
              <a:defRPr sz="4000">
                <a:solidFill>
                  <a:schemeClr val="bg1"/>
                </a:solidFill>
              </a:defRPr>
            </a:lvl1pPr>
          </a:lstStyle>
          <a:p>
            <a:r>
              <a:rPr lang="en-GB" dirty="0"/>
              <a:t>Click to add title</a:t>
            </a:r>
          </a:p>
        </p:txBody>
      </p:sp>
      <p:sp>
        <p:nvSpPr>
          <p:cNvPr id="3" name="Subtitle 2"/>
          <p:cNvSpPr>
            <a:spLocks noGrp="1"/>
          </p:cNvSpPr>
          <p:nvPr>
            <p:ph type="subTitle" idx="1" hasCustomPrompt="1"/>
          </p:nvPr>
        </p:nvSpPr>
        <p:spPr bwMode="white">
          <a:xfrm>
            <a:off x="6657975" y="4338004"/>
            <a:ext cx="4895848" cy="385500"/>
          </a:xfrm>
        </p:spPr>
        <p:txBody>
          <a:bodyPr/>
          <a:lstStyle>
            <a:lvl1pPr marL="0" indent="0" algn="l">
              <a:spcBef>
                <a:spcPts val="0"/>
              </a:spcBef>
              <a:buFont typeface="Avenir Next LT Pro" panose="020B0504020202020204" pitchFamily="34" charset="0"/>
              <a:buChar char="​"/>
              <a:defRPr sz="1800" b="1">
                <a:solidFill>
                  <a:schemeClr val="bg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bwMode="white">
          <a:xfrm>
            <a:off x="6657975" y="4906943"/>
            <a:ext cx="4895847" cy="299470"/>
          </a:xfrm>
          <a:prstGeom prst="rect">
            <a:avLst/>
          </a:prstGeom>
        </p:spPr>
        <p:txBody>
          <a:bodyPr vert="horz" lIns="0" tIns="0" rIns="0" bIns="0" rtlCol="0" anchor="t" anchorCtr="0"/>
          <a:lstStyle>
            <a:lvl1pPr algn="l">
              <a:defRPr sz="1800">
                <a:solidFill>
                  <a:schemeClr val="bg1"/>
                </a:solidFill>
              </a:defRPr>
            </a:lvl1pPr>
          </a:lstStyle>
          <a:p>
            <a:fld id="{1E7C5033-46D0-4DEC-9739-8C392E1AC544}" type="datetime4">
              <a:rPr lang="en-US" smtClean="0"/>
              <a:pPr/>
              <a:t>November 16, 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21862166"/>
      </p:ext>
    </p:extLst>
  </p:cSld>
  <p:clrMapOvr>
    <a:masterClrMapping/>
  </p:clrMapOvr>
  <p:extLst>
    <p:ext uri="{DCECCB84-F9BA-43D5-87BE-67443E8EF086}">
      <p15:sldGuideLst xmlns:p15="http://schemas.microsoft.com/office/powerpoint/2012/main">
        <p15:guide id="1" pos="419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picture C">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11/16/2023</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5813523"/>
            <a:ext cx="6096000" cy="1048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3658" y="6159071"/>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a:xfrm>
            <a:off x="6657975" y="1114425"/>
            <a:ext cx="4895848" cy="1600495"/>
          </a:xfrm>
        </p:spPr>
        <p:txBody>
          <a:bodyPr anchor="b"/>
          <a:lstStyle>
            <a:lvl1pPr algn="l">
              <a:lnSpc>
                <a:spcPct val="110000"/>
              </a:lnSpc>
              <a:defRPr sz="4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subtitle</a:t>
            </a:r>
          </a:p>
        </p:txBody>
      </p:sp>
    </p:spTree>
    <p:extLst>
      <p:ext uri="{BB962C8B-B14F-4D97-AF65-F5344CB8AC3E}">
        <p14:creationId xmlns:p14="http://schemas.microsoft.com/office/powerpoint/2010/main" val="2732184500"/>
      </p:ext>
    </p:extLst>
  </p:cSld>
  <p:clrMapOvr>
    <a:masterClrMapping/>
  </p:clrMapOvr>
  <p:extLst>
    <p:ext uri="{DCECCB84-F9BA-43D5-87BE-67443E8EF086}">
      <p15:sldGuideLst xmlns:p15="http://schemas.microsoft.com/office/powerpoint/2012/main">
        <p15:guide id="1" pos="4193">
          <p15:clr>
            <a:srgbClr val="FBAE40"/>
          </p15:clr>
        </p15:guide>
        <p15:guide id="2" pos="3566">
          <p15:clr>
            <a:srgbClr val="FBAE40"/>
          </p15:clr>
        </p15:guide>
        <p15:guide id="3" pos="33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D">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11/16/2023</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6" name="Logo">
            <a:extLst>
              <a:ext uri="{FF2B5EF4-FFF2-40B4-BE49-F238E27FC236}">
                <a16:creationId xmlns:a16="http://schemas.microsoft.com/office/drawing/2014/main" id="{F52F2982-3F1F-417C-953E-0CD81B4BA9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549" y="6171965"/>
            <a:ext cx="3033924" cy="362324"/>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a:xfrm>
            <a:off x="6657975" y="1114425"/>
            <a:ext cx="4895848" cy="1600495"/>
          </a:xfrm>
        </p:spPr>
        <p:txBody>
          <a:bodyPr anchor="b"/>
          <a:lstStyle>
            <a:lvl1pPr algn="l">
              <a:lnSpc>
                <a:spcPct val="110000"/>
              </a:lnSpc>
              <a:defRPr sz="4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subtitle</a:t>
            </a:r>
          </a:p>
        </p:txBody>
      </p:sp>
    </p:spTree>
    <p:extLst>
      <p:ext uri="{BB962C8B-B14F-4D97-AF65-F5344CB8AC3E}">
        <p14:creationId xmlns:p14="http://schemas.microsoft.com/office/powerpoint/2010/main" val="3899550658"/>
      </p:ext>
    </p:extLst>
  </p:cSld>
  <p:clrMapOvr>
    <a:masterClrMapping/>
  </p:clrMapOvr>
  <p:extLst>
    <p:ext uri="{DCECCB84-F9BA-43D5-87BE-67443E8EF086}">
      <p15:sldGuideLst xmlns:p15="http://schemas.microsoft.com/office/powerpoint/2012/main">
        <p15:guide id="1" pos="4192">
          <p15:clr>
            <a:srgbClr val="FBAE40"/>
          </p15:clr>
        </p15:guide>
        <p15:guide id="2" pos="3564">
          <p15:clr>
            <a:srgbClr val="FBAE40"/>
          </p15:clr>
        </p15:guide>
        <p15:guide id="3" pos="33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1C88E50E-F071-4EB4-A55A-7E0511339D82}" type="datetime1">
              <a:rPr lang="en-US" smtClean="0"/>
              <a:t>11/16/2023</a:t>
            </a:fld>
            <a:endParaRPr lang="en-GB"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 name="Title 1"/>
          <p:cNvSpPr>
            <a:spLocks noGrp="1"/>
          </p:cNvSpPr>
          <p:nvPr>
            <p:ph type="title" hasCustomPrompt="1"/>
          </p:nvPr>
        </p:nvSpPr>
        <p:spPr>
          <a:xfrm>
            <a:off x="6155999" y="1116000"/>
            <a:ext cx="5397825" cy="538164"/>
          </a:xfrm>
        </p:spPr>
        <p:txBody>
          <a:bodyPr/>
          <a:lstStyle>
            <a:lvl1pPr>
              <a:defRPr/>
            </a:lvl1pPr>
          </a:lstStyle>
          <a:p>
            <a:r>
              <a:rPr lang="en-GB" noProof="0" dirty="0"/>
              <a:t>Click to add Agenda</a:t>
            </a:r>
          </a:p>
        </p:txBody>
      </p:sp>
      <p:sp>
        <p:nvSpPr>
          <p:cNvPr id="7" name="Text Placeholder 2"/>
          <p:cNvSpPr>
            <a:spLocks noGrp="1"/>
          </p:cNvSpPr>
          <p:nvPr>
            <p:ph type="body" sz="quarter" idx="13" hasCustomPrompt="1"/>
          </p:nvPr>
        </p:nvSpPr>
        <p:spPr>
          <a:xfrm>
            <a:off x="6155999" y="2055813"/>
            <a:ext cx="5397825" cy="3819525"/>
          </a:xfrm>
        </p:spPr>
        <p:txBody>
          <a:bodyPr/>
          <a:lstStyle>
            <a:lvl1pPr marL="0" indent="0">
              <a:buFont typeface="Avenir Next LT Pro" panose="020B0504020202020204" pitchFamily="34" charset="0"/>
              <a:buChar char="​"/>
              <a:defRPr/>
            </a:lvl1pPr>
            <a:lvl2pPr marL="0" indent="0">
              <a:spcBef>
                <a:spcPts val="1200"/>
              </a:spcBef>
              <a:buFont typeface="Avenir Next LT Pro" panose="020B0504020202020204" pitchFamily="34" charset="0"/>
              <a:buChar char="​"/>
              <a:defRPr sz="2000" b="1">
                <a:solidFill>
                  <a:schemeClr val="accent1"/>
                </a:solidFill>
              </a:defRPr>
            </a:lvl2pPr>
            <a:lvl3pPr marL="0" indent="0">
              <a:spcBef>
                <a:spcPts val="1200"/>
              </a:spcBef>
              <a:buFont typeface="Avenir Next LT Pro" panose="020B0504020202020204" pitchFamily="34" charset="0"/>
              <a:buChar char="​"/>
              <a:defRPr sz="2000"/>
            </a:lvl3pPr>
            <a:lvl4pPr marL="0" indent="0">
              <a:spcBef>
                <a:spcPts val="1200"/>
              </a:spcBef>
              <a:buFont typeface="Avenir Next LT Pro" panose="020B0504020202020204" pitchFamily="34" charset="0"/>
              <a:buChar char="​"/>
              <a:defRPr sz="2000">
                <a:solidFill>
                  <a:schemeClr val="accent1"/>
                </a:solidFill>
              </a:defRPr>
            </a:lvl4pPr>
            <a:lvl5pPr marL="0" indent="0">
              <a:spcBef>
                <a:spcPts val="1200"/>
              </a:spcBef>
              <a:buFont typeface="Avenir Next LT Pro" panose="020B0504020202020204" pitchFamily="34" charset="0"/>
              <a:buChar char="​"/>
              <a:defRPr sz="2000"/>
            </a:lvl5pPr>
            <a:lvl6pPr marL="0" indent="0">
              <a:spcBef>
                <a:spcPts val="1200"/>
              </a:spcBef>
              <a:buFont typeface="Avenir Next LT Pro" panose="020B0504020202020204" pitchFamily="34" charset="0"/>
              <a:buChar char="​"/>
              <a:defRPr sz="2000" b="1">
                <a:solidFill>
                  <a:schemeClr val="accent1"/>
                </a:solidFill>
              </a:defRPr>
            </a:lvl6pPr>
            <a:lvl7pPr marL="0" indent="0">
              <a:spcBef>
                <a:spcPts val="1200"/>
              </a:spcBef>
              <a:buFont typeface="Avenir Next LT Pro" panose="020B0504020202020204" pitchFamily="34" charset="0"/>
              <a:buChar char="​"/>
              <a:defRPr sz="2000" b="0"/>
            </a:lvl7pPr>
            <a:lvl8pPr marL="0" indent="0">
              <a:spcBef>
                <a:spcPts val="1200"/>
              </a:spcBef>
              <a:buFont typeface="Avenir Next LT Pro" panose="020B0504020202020204" pitchFamily="34" charset="0"/>
              <a:buChar char="​"/>
              <a:defRPr sz="2000" b="1">
                <a:solidFill>
                  <a:schemeClr val="accent1"/>
                </a:solidFill>
              </a:defRPr>
            </a:lvl8pPr>
            <a:lvl9pPr marL="0" indent="0">
              <a:spcBef>
                <a:spcPts val="1200"/>
              </a:spcBef>
              <a:buFont typeface="Avenir Next LT Pro" panose="020B0504020202020204" pitchFamily="34" charset="0"/>
              <a:buChar char="​"/>
              <a:defRPr sz="2000"/>
            </a:lvl9pPr>
          </a:lstStyle>
          <a:p>
            <a:pPr lvl="0"/>
            <a:r>
              <a:rPr lang="en-GB" noProof="0" dirty="0"/>
              <a:t>Click to add agenda point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Picture Placeholder 7">
            <a:extLst>
              <a:ext uri="{FF2B5EF4-FFF2-40B4-BE49-F238E27FC236}">
                <a16:creationId xmlns:a16="http://schemas.microsoft.com/office/drawing/2014/main" id="{11024C59-BCE1-4BD6-8A02-366D1649E6F5}"/>
              </a:ext>
            </a:extLst>
          </p:cNvPr>
          <p:cNvSpPr>
            <a:spLocks noGrp="1"/>
          </p:cNvSpPr>
          <p:nvPr>
            <p:ph type="pic" sz="quarter" idx="18" hasCustomPrompt="1"/>
          </p:nvPr>
        </p:nvSpPr>
        <p:spPr>
          <a:xfrm>
            <a:off x="895545" y="1545996"/>
            <a:ext cx="4006393" cy="3403076"/>
          </a:xfrm>
        </p:spPr>
        <p:txBody>
          <a:bodyPr lIns="72000" tIns="36000" rIns="72000"/>
          <a:lstStyle>
            <a:lvl1pPr marL="0" indent="0" algn="l">
              <a:buNone/>
              <a:defRPr sz="1400"/>
            </a:lvl1pPr>
          </a:lstStyle>
          <a:p>
            <a:r>
              <a:rPr lang="en-GB" dirty="0"/>
              <a:t>Click on frame and insert picture from Templafy or use icon to insert from device.</a:t>
            </a:r>
          </a:p>
        </p:txBody>
      </p:sp>
    </p:spTree>
    <p:extLst>
      <p:ext uri="{BB962C8B-B14F-4D97-AF65-F5344CB8AC3E}">
        <p14:creationId xmlns:p14="http://schemas.microsoft.com/office/powerpoint/2010/main" val="222682632"/>
      </p:ext>
    </p:extLst>
  </p:cSld>
  <p:clrMapOvr>
    <a:masterClrMapping/>
  </p:clrMapOvr>
  <p:extLst>
    <p:ext uri="{DCECCB84-F9BA-43D5-87BE-67443E8EF086}">
      <p15:sldGuideLst xmlns:p15="http://schemas.microsoft.com/office/powerpoint/2012/main">
        <p15:guide id="1" pos="3876">
          <p15:clr>
            <a:srgbClr val="FBAE40"/>
          </p15:clr>
        </p15:guide>
        <p15:guide id="2" pos="3090">
          <p15:clr>
            <a:srgbClr val="FBAE40"/>
          </p15:clr>
        </p15:guide>
        <p15:guide id="3" pos="5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1217613" y="1114425"/>
            <a:ext cx="10336212" cy="2395537"/>
          </a:xfrm>
        </p:spPr>
        <p:txBody>
          <a:bodyPr anchor="b"/>
          <a:lstStyle>
            <a:lvl1pPr algn="l">
              <a:defRPr sz="6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1217612" y="3602038"/>
            <a:ext cx="10336213" cy="1655762"/>
          </a:xfrm>
        </p:spPr>
        <p:txBody>
          <a:bodyPr/>
          <a:lstStyle>
            <a:lvl1pPr marL="0" indent="0" algn="l">
              <a:spcBef>
                <a:spcPts val="0"/>
              </a:spcBef>
              <a:buFont typeface="Avenir Next LT Pro" panose="020B0504020202020204" pitchFamily="34" charset="0"/>
              <a:buChar char="​"/>
              <a:defRPr sz="2400" b="0">
                <a:solidFill>
                  <a:schemeClr val="tx1"/>
                </a:solidFill>
              </a:defRPr>
            </a:lvl1pPr>
            <a:lvl2pPr marL="0" indent="0" algn="l">
              <a:buFont typeface="Avenir Next LT Pro" panose="020B0504020202020204" pitchFamily="34" charset="0"/>
              <a:buNone/>
              <a:defRPr sz="2000" b="0">
                <a:solidFill>
                  <a:schemeClr val="tx1"/>
                </a:solidFill>
              </a:defRPr>
            </a:lvl2pPr>
            <a:lvl3pPr marL="0" indent="0" algn="l">
              <a:buFont typeface="Avenir Next LT Pro" panose="020B0504020202020204" pitchFamily="34" charset="0"/>
              <a:buChar char="​"/>
              <a:defRPr sz="2000" b="0">
                <a:solidFill>
                  <a:schemeClr val="tx1"/>
                </a:solidFill>
              </a:defRPr>
            </a:lvl3pPr>
            <a:lvl4pPr marL="0" indent="0" algn="l">
              <a:buFont typeface="Avenir Next LT Pro" panose="020B0504020202020204" pitchFamily="34" charset="0"/>
              <a:buChar char="​"/>
              <a:defRPr sz="2000" b="0">
                <a:solidFill>
                  <a:schemeClr val="tx1"/>
                </a:solidFill>
              </a:defRPr>
            </a:lvl4pPr>
            <a:lvl5pPr marL="0" indent="0" algn="l">
              <a:buFont typeface="Avenir Next LT Pro" panose="020B0504020202020204" pitchFamily="34" charset="0"/>
              <a:buChar char="​"/>
              <a:defRPr sz="2000" b="0">
                <a:solidFill>
                  <a:schemeClr val="tx1"/>
                </a:solidFill>
              </a:defRPr>
            </a:lvl5pPr>
            <a:lvl6pPr marL="0" indent="0" algn="l">
              <a:buFont typeface="Avenir Next LT Pro" panose="020B0504020202020204" pitchFamily="34" charset="0"/>
              <a:buChar char="​"/>
              <a:defRPr sz="2000" b="0">
                <a:solidFill>
                  <a:schemeClr val="tx1"/>
                </a:solidFill>
              </a:defRPr>
            </a:lvl6pPr>
            <a:lvl7pPr marL="0" indent="0" algn="l">
              <a:buFont typeface="Avenir Next LT Pro" panose="020B0504020202020204" pitchFamily="34" charset="0"/>
              <a:buChar char="​"/>
              <a:defRPr sz="2000" b="0">
                <a:solidFill>
                  <a:schemeClr val="tx1"/>
                </a:solidFill>
              </a:defRPr>
            </a:lvl7pPr>
            <a:lvl8pPr marL="0" indent="0" algn="l">
              <a:buFont typeface="Avenir Next LT Pro" panose="020B0504020202020204" pitchFamily="34" charset="0"/>
              <a:buChar char="​"/>
              <a:defRPr sz="2000" b="0">
                <a:solidFill>
                  <a:schemeClr val="tx1"/>
                </a:solidFill>
              </a:defRPr>
            </a:lvl8pPr>
            <a:lvl9pPr marL="0" indent="0" algn="l">
              <a:buFont typeface="Avenir Next LT Pro" panose="020B0504020202020204" pitchFamily="34" charset="0"/>
              <a:buChar char="​"/>
              <a:tabLst/>
              <a:defRPr sz="2000" b="0">
                <a:solidFill>
                  <a:schemeClr val="tx1"/>
                </a:solidFill>
              </a:defRPr>
            </a:lvl9pPr>
          </a:lstStyle>
          <a:p>
            <a:r>
              <a:rPr lang="en-GB" dirty="0"/>
              <a:t>Click to add subtitle</a:t>
            </a: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fld id="{158E6B2A-BED2-4B70-8025-C663464F589D}" type="datetime1">
              <a:rPr lang="en-US" smtClean="0"/>
              <a:t>11/16/2023</a:t>
            </a:fld>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9" name="Logo">
            <a:extLst>
              <a:ext uri="{FF2B5EF4-FFF2-40B4-BE49-F238E27FC236}">
                <a16:creationId xmlns:a16="http://schemas.microsoft.com/office/drawing/2014/main" id="{EA4FC8C0-1051-4AFB-A9A0-EF7767F44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384" y="6257662"/>
            <a:ext cx="2717793" cy="324571"/>
          </a:xfrm>
          <a:prstGeom prst="rect">
            <a:avLst/>
          </a:prstGeom>
        </p:spPr>
      </p:pic>
    </p:spTree>
    <p:extLst>
      <p:ext uri="{BB962C8B-B14F-4D97-AF65-F5344CB8AC3E}">
        <p14:creationId xmlns:p14="http://schemas.microsoft.com/office/powerpoint/2010/main" val="324872490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Breaker + watermark">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0" name="Picture 9">
            <a:extLst>
              <a:ext uri="{FF2B5EF4-FFF2-40B4-BE49-F238E27FC236}">
                <a16:creationId xmlns:a16="http://schemas.microsoft.com/office/drawing/2014/main" id="{7500661D-45A8-0148-A9C4-693D8169E3AE}"/>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7220164" y="-158481"/>
            <a:ext cx="5065424" cy="5065424"/>
          </a:xfrm>
          <a:prstGeom prst="rect">
            <a:avLst/>
          </a:prstGeom>
        </p:spPr>
      </p:pic>
      <p:sp>
        <p:nvSpPr>
          <p:cNvPr id="2" name="Title 1"/>
          <p:cNvSpPr>
            <a:spLocks noGrp="1"/>
          </p:cNvSpPr>
          <p:nvPr>
            <p:ph type="ctrTitle" hasCustomPrompt="1"/>
          </p:nvPr>
        </p:nvSpPr>
        <p:spPr>
          <a:xfrm>
            <a:off x="1217613" y="1114425"/>
            <a:ext cx="10336212" cy="2395537"/>
          </a:xfrm>
        </p:spPr>
        <p:txBody>
          <a:bodyPr anchor="b"/>
          <a:lstStyle>
            <a:lvl1pPr algn="l">
              <a:defRPr sz="6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1217612" y="3602038"/>
            <a:ext cx="10336213" cy="1655762"/>
          </a:xfrm>
        </p:spPr>
        <p:txBody>
          <a:bodyPr/>
          <a:lstStyle>
            <a:lvl1pPr marL="0" indent="0" algn="l">
              <a:spcBef>
                <a:spcPts val="0"/>
              </a:spcBef>
              <a:buFont typeface="Avenir Next LT Pro" panose="020B0504020202020204" pitchFamily="34" charset="0"/>
              <a:buChar char="​"/>
              <a:defRPr sz="2400" b="0">
                <a:solidFill>
                  <a:schemeClr val="tx1"/>
                </a:solidFill>
              </a:defRPr>
            </a:lvl1pPr>
            <a:lvl2pPr marL="0" indent="0" algn="l">
              <a:buFont typeface="Avenir Next LT Pro" panose="020B0504020202020204" pitchFamily="34" charset="0"/>
              <a:buNone/>
              <a:defRPr sz="2000" b="0">
                <a:solidFill>
                  <a:schemeClr val="tx1"/>
                </a:solidFill>
              </a:defRPr>
            </a:lvl2pPr>
            <a:lvl3pPr marL="0" indent="0" algn="l">
              <a:buFont typeface="Avenir Next LT Pro" panose="020B0504020202020204" pitchFamily="34" charset="0"/>
              <a:buChar char="​"/>
              <a:defRPr sz="2000" b="0">
                <a:solidFill>
                  <a:schemeClr val="tx1"/>
                </a:solidFill>
              </a:defRPr>
            </a:lvl3pPr>
            <a:lvl4pPr marL="0" indent="0" algn="l">
              <a:buFont typeface="Avenir Next LT Pro" panose="020B0504020202020204" pitchFamily="34" charset="0"/>
              <a:buChar char="​"/>
              <a:defRPr sz="2000" b="0">
                <a:solidFill>
                  <a:schemeClr val="tx1"/>
                </a:solidFill>
              </a:defRPr>
            </a:lvl4pPr>
            <a:lvl5pPr marL="0" indent="0" algn="l">
              <a:buFont typeface="Avenir Next LT Pro" panose="020B0504020202020204" pitchFamily="34" charset="0"/>
              <a:buChar char="​"/>
              <a:defRPr sz="2000" b="0">
                <a:solidFill>
                  <a:schemeClr val="tx1"/>
                </a:solidFill>
              </a:defRPr>
            </a:lvl5pPr>
            <a:lvl6pPr marL="0" indent="0" algn="l">
              <a:buFont typeface="Avenir Next LT Pro" panose="020B0504020202020204" pitchFamily="34" charset="0"/>
              <a:buChar char="​"/>
              <a:defRPr sz="2000" b="0">
                <a:solidFill>
                  <a:schemeClr val="tx1"/>
                </a:solidFill>
              </a:defRPr>
            </a:lvl6pPr>
            <a:lvl7pPr marL="0" indent="0" algn="l">
              <a:buFont typeface="Avenir Next LT Pro" panose="020B0504020202020204" pitchFamily="34" charset="0"/>
              <a:buChar char="​"/>
              <a:defRPr sz="2000" b="0">
                <a:solidFill>
                  <a:schemeClr val="tx1"/>
                </a:solidFill>
              </a:defRPr>
            </a:lvl7pPr>
            <a:lvl8pPr marL="0" indent="0" algn="l">
              <a:buFont typeface="Avenir Next LT Pro" panose="020B0504020202020204" pitchFamily="34" charset="0"/>
              <a:buChar char="​"/>
              <a:defRPr sz="2000" b="0">
                <a:solidFill>
                  <a:schemeClr val="tx1"/>
                </a:solidFill>
              </a:defRPr>
            </a:lvl8pPr>
            <a:lvl9pPr marL="0" indent="0" algn="l">
              <a:buFont typeface="Avenir Next LT Pro" panose="020B0504020202020204" pitchFamily="34" charset="0"/>
              <a:buChar char="​"/>
              <a:tabLst/>
              <a:defRPr sz="2000" b="0">
                <a:solidFill>
                  <a:schemeClr val="tx1"/>
                </a:solidFill>
              </a:defRPr>
            </a:lvl9pPr>
          </a:lstStyle>
          <a:p>
            <a:r>
              <a:rPr lang="en-GB" dirty="0"/>
              <a:t>Click to add subtitle</a:t>
            </a:r>
          </a:p>
        </p:txBody>
      </p:sp>
      <p:pic>
        <p:nvPicPr>
          <p:cNvPr id="9" name="Logo">
            <a:extLst>
              <a:ext uri="{FF2B5EF4-FFF2-40B4-BE49-F238E27FC236}">
                <a16:creationId xmlns:a16="http://schemas.microsoft.com/office/drawing/2014/main" id="{EA4FC8C0-1051-4AFB-A9A0-EF7767F445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5384" y="6257662"/>
            <a:ext cx="2717793" cy="324571"/>
          </a:xfrm>
          <a:prstGeom prst="rect">
            <a:avLst/>
          </a:prstGeom>
        </p:spPr>
      </p:pic>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fld id="{158E6B2A-BED2-4B70-8025-C663464F589D}" type="datetime1">
              <a:rPr lang="en-US" smtClean="0"/>
              <a:t>11/16/2023</a:t>
            </a:fld>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401799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3358115155"/>
              </p:ext>
            </p:extLst>
          </p:nvPr>
        </p:nvGraphicFramePr>
        <p:xfrm>
          <a:off x="273050" y="1403201"/>
          <a:ext cx="7938199" cy="2913169"/>
        </p:xfrm>
        <a:graphic>
          <a:graphicData uri="http://schemas.openxmlformats.org/drawingml/2006/table">
            <a:tbl>
              <a:tblPr firstRow="1" lastRow="1" bandRow="1">
                <a:tableStyleId>{1FECB4D8-DB02-4DC6-A0A2-4F2EBAE1DC90}</a:tableStyleId>
              </a:tblPr>
              <a:tblGrid>
                <a:gridCol w="6403160">
                  <a:extLst>
                    <a:ext uri="{9D8B030D-6E8A-4147-A177-3AD203B41FA5}">
                      <a16:colId xmlns:a16="http://schemas.microsoft.com/office/drawing/2014/main" val="20000"/>
                    </a:ext>
                  </a:extLst>
                </a:gridCol>
                <a:gridCol w="955219">
                  <a:extLst>
                    <a:ext uri="{9D8B030D-6E8A-4147-A177-3AD203B41FA5}">
                      <a16:colId xmlns:a16="http://schemas.microsoft.com/office/drawing/2014/main" val="20001"/>
                    </a:ext>
                  </a:extLst>
                </a:gridCol>
                <a:gridCol w="579820">
                  <a:extLst>
                    <a:ext uri="{9D8B030D-6E8A-4147-A177-3AD203B41FA5}">
                      <a16:colId xmlns:a16="http://schemas.microsoft.com/office/drawing/2014/main" val="20002"/>
                    </a:ext>
                  </a:extLst>
                </a:gridCol>
              </a:tblGrid>
              <a:tr h="416167">
                <a:tc>
                  <a:txBody>
                    <a:bodyPr/>
                    <a:lstStyle/>
                    <a:p>
                      <a:r>
                        <a:rPr lang="en-US" sz="1500">
                          <a:solidFill>
                            <a:schemeClr val="bg1"/>
                          </a:solidFill>
                          <a:latin typeface="Arial"/>
                          <a:cs typeface="Arial"/>
                        </a:rPr>
                        <a:t>Answer Choices</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a:solidFill>
                            <a:schemeClr val="bg1"/>
                          </a:solidFill>
                          <a:latin typeface="Arial"/>
                          <a:cs typeface="Arial"/>
                        </a:rPr>
                        <a:t>Responses</a:t>
                      </a:r>
                    </a:p>
                  </a:txBody>
                  <a:tcPr marL="121920" marR="12192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a:solidFill>
                            <a:schemeClr val="tx1"/>
                          </a:solidFill>
                          <a:latin typeface="Arial"/>
                          <a:cs typeface="Arial"/>
                        </a:rPr>
                        <a:t>Less than one year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a:solidFill>
                            <a:schemeClr val="tx1"/>
                          </a:solidFill>
                          <a:latin typeface="Arial"/>
                          <a:cs typeface="Arial"/>
                        </a:rPr>
                        <a:t>1 to 3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a:solidFill>
                            <a:schemeClr val="tx1"/>
                          </a:solidFill>
                          <a:latin typeface="Arial"/>
                          <a:cs typeface="Arial"/>
                        </a:rPr>
                        <a:t>3 to 5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latin typeface="Arial"/>
                          <a:cs typeface="Arial"/>
                        </a:rPr>
                        <a:t>25.00%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a:solidFill>
                            <a:schemeClr val="tx1"/>
                          </a:solidFill>
                          <a:latin typeface="Arial"/>
                          <a:cs typeface="Arial"/>
                        </a:rPr>
                        <a:t>25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a:solidFill>
                            <a:schemeClr val="tx1"/>
                          </a:solidFill>
                          <a:latin typeface="Arial"/>
                          <a:cs typeface="Arial"/>
                        </a:rPr>
                        <a:t>5 to 7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latin typeface="Arial"/>
                          <a:cs typeface="Arial"/>
                        </a:rPr>
                        <a:t>15.00%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a:solidFill>
                            <a:schemeClr val="tx1"/>
                          </a:solidFill>
                          <a:latin typeface="Arial"/>
                          <a:cs typeface="Arial"/>
                        </a:rPr>
                        <a:t>15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a:solidFill>
                            <a:schemeClr val="tx1"/>
                          </a:solidFill>
                          <a:latin typeface="Arial"/>
                          <a:cs typeface="Arial"/>
                        </a:rPr>
                        <a:t>More than seven</a:t>
                      </a:r>
                      <a:r>
                        <a:rPr lang="en-US" sz="1400" baseline="0">
                          <a:solidFill>
                            <a:schemeClr val="tx1"/>
                          </a:solidFill>
                          <a:latin typeface="Arial"/>
                          <a:cs typeface="Arial"/>
                        </a:rPr>
                        <a:t> years</a:t>
                      </a:r>
                      <a:endParaRPr lang="en-US" sz="1400">
                        <a:solidFill>
                          <a:schemeClr val="tx1"/>
                        </a:solidFill>
                        <a:latin typeface="Arial"/>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latin typeface="Arial"/>
                          <a:cs typeface="Arial"/>
                        </a:rPr>
                        <a:t>40.00%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a:solidFill>
                            <a:schemeClr val="tx1"/>
                          </a:solidFill>
                          <a:latin typeface="Arial"/>
                          <a:cs typeface="Arial"/>
                        </a:rPr>
                        <a:t>40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a:solidFill>
                            <a:srgbClr val="FFFFFF"/>
                          </a:solidFill>
                          <a:latin typeface="Arial"/>
                          <a:cs typeface="Arial"/>
                        </a:rPr>
                        <a:t>Total</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a:solidFill>
                          <a:srgbClr val="FFFFFF"/>
                        </a:solidFill>
                        <a:latin typeface="Arial"/>
                        <a:cs typeface="Arial"/>
                      </a:endParaRP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a:solidFill>
                            <a:srgbClr val="FFFFFF"/>
                          </a:solidFill>
                          <a:latin typeface="Arial"/>
                          <a:cs typeface="Arial"/>
                        </a:rPr>
                        <a:t>100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54518" y="965200"/>
            <a:ext cx="5971116" cy="349251"/>
          </a:xfrm>
        </p:spPr>
        <p:txBody>
          <a:bodyPr/>
          <a:lstStyle/>
          <a:p>
            <a:pPr lvl="0"/>
            <a:r>
              <a:rPr lang="en-US"/>
              <a:t>Click to edit Master text styles</a:t>
            </a:r>
          </a:p>
        </p:txBody>
      </p:sp>
    </p:spTree>
    <p:extLst>
      <p:ext uri="{BB962C8B-B14F-4D97-AF65-F5344CB8AC3E}">
        <p14:creationId xmlns:p14="http://schemas.microsoft.com/office/powerpoint/2010/main" val="1762244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p:txBody>
          <a:bodyPr/>
          <a:lstStyle/>
          <a:p>
            <a:fld id="{F6F98D42-F7CA-4ADF-8715-82CC52D4D915}" type="datetime1">
              <a:rPr lang="en-US" smtClean="0"/>
              <a:t>11/16/2023</a:t>
            </a:fld>
            <a:endParaRPr lang="en-GB" dirty="0"/>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p>
            <a:endParaRPr lang="en-GB" dirty="0">
              <a:solidFill>
                <a:schemeClr val="bg1">
                  <a:lumMod val="50000"/>
                </a:schemeClr>
              </a:solidFill>
            </a:endParaRPr>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92536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116000"/>
            <a:ext cx="4069237" cy="538164"/>
          </a:xfrm>
        </p:spPr>
        <p:txBody>
          <a:bodyPr/>
          <a:lstStyle/>
          <a:p>
            <a:r>
              <a:rPr lang="en-GB" noProof="0" dirty="0"/>
              <a:t>Click to add title</a:t>
            </a:r>
          </a:p>
        </p:txBody>
      </p:sp>
      <p:sp>
        <p:nvSpPr>
          <p:cNvPr id="3" name="Content Placeholder 2"/>
          <p:cNvSpPr>
            <a:spLocks noGrp="1"/>
          </p:cNvSpPr>
          <p:nvPr>
            <p:ph idx="1" hasCustomPrompt="1"/>
          </p:nvPr>
        </p:nvSpPr>
        <p:spPr>
          <a:xfrm>
            <a:off x="1219199" y="2057399"/>
            <a:ext cx="4069238"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589335" y="1093509"/>
            <a:ext cx="4964489" cy="4223209"/>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8" name="Date Placeholder 7">
            <a:extLst>
              <a:ext uri="{FF2B5EF4-FFF2-40B4-BE49-F238E27FC236}">
                <a16:creationId xmlns:a16="http://schemas.microsoft.com/office/drawing/2014/main" id="{27D30B06-03F4-49D9-B1E9-9E3DA70D9F6F}"/>
              </a:ext>
            </a:extLst>
          </p:cNvPr>
          <p:cNvSpPr>
            <a:spLocks noGrp="1"/>
          </p:cNvSpPr>
          <p:nvPr>
            <p:ph type="dt" sz="half" idx="15"/>
          </p:nvPr>
        </p:nvSpPr>
        <p:spPr/>
        <p:txBody>
          <a:bodyPr/>
          <a:lstStyle/>
          <a:p>
            <a:fld id="{91745600-A424-475F-98DA-7B428623C4AF}" type="datetime1">
              <a:rPr lang="en-US" smtClean="0"/>
              <a:t>11/16/2023</a:t>
            </a:fld>
            <a:endParaRPr lang="en-GB" dirty="0"/>
          </a:p>
        </p:txBody>
      </p:sp>
      <p:sp>
        <p:nvSpPr>
          <p:cNvPr id="9" name="Footer Placeholder 8">
            <a:extLst>
              <a:ext uri="{FF2B5EF4-FFF2-40B4-BE49-F238E27FC236}">
                <a16:creationId xmlns:a16="http://schemas.microsoft.com/office/drawing/2014/main" id="{DF1BCBFD-C165-48EE-9261-525C33DD004D}"/>
              </a:ext>
            </a:extLst>
          </p:cNvPr>
          <p:cNvSpPr>
            <a:spLocks noGrp="1"/>
          </p:cNvSpPr>
          <p:nvPr>
            <p:ph type="ftr" sz="quarter" idx="16"/>
          </p:nvPr>
        </p:nvSpPr>
        <p:spPr/>
        <p:txBody>
          <a:bodyPr/>
          <a:lstStyle/>
          <a:p>
            <a:endParaRPr lang="en-GB" dirty="0">
              <a:solidFill>
                <a:schemeClr val="bg1">
                  <a:lumMod val="50000"/>
                </a:schemeClr>
              </a:solidFill>
            </a:endParaRPr>
          </a:p>
        </p:txBody>
      </p:sp>
      <p:sp>
        <p:nvSpPr>
          <p:cNvPr id="10" name="Slide Number Placeholder 9">
            <a:extLst>
              <a:ext uri="{FF2B5EF4-FFF2-40B4-BE49-F238E27FC236}">
                <a16:creationId xmlns:a16="http://schemas.microsoft.com/office/drawing/2014/main" id="{4DB9F243-CCE4-41C0-8963-739854D56F9D}"/>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02083541"/>
      </p:ext>
    </p:extLst>
  </p:cSld>
  <p:clrMapOvr>
    <a:masterClrMapping/>
  </p:clrMapOvr>
  <p:extLst>
    <p:ext uri="{DCECCB84-F9BA-43D5-87BE-67443E8EF086}">
      <p15:sldGuideLst xmlns:p15="http://schemas.microsoft.com/office/powerpoint/2012/main">
        <p15:guide id="1" pos="4150">
          <p15:clr>
            <a:srgbClr val="FBAE40"/>
          </p15:clr>
        </p15:guide>
        <p15:guide id="2" pos="333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811513" y="1527143"/>
            <a:ext cx="4080998" cy="3421929"/>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2" name="Title 1"/>
          <p:cNvSpPr>
            <a:spLocks noGrp="1"/>
          </p:cNvSpPr>
          <p:nvPr>
            <p:ph type="title" hasCustomPrompt="1"/>
          </p:nvPr>
        </p:nvSpPr>
        <p:spPr>
          <a:xfrm>
            <a:off x="6155999" y="1116000"/>
            <a:ext cx="5397825" cy="538164"/>
          </a:xfrm>
        </p:spPr>
        <p:txBody>
          <a:bodyPr/>
          <a:lstStyle/>
          <a:p>
            <a:r>
              <a:rPr lang="en-GB" noProof="0" dirty="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Date Placeholder 6">
            <a:extLst>
              <a:ext uri="{FF2B5EF4-FFF2-40B4-BE49-F238E27FC236}">
                <a16:creationId xmlns:a16="http://schemas.microsoft.com/office/drawing/2014/main" id="{40BC0E1E-CBD5-48B6-882E-12A1F1A6CF76}"/>
              </a:ext>
            </a:extLst>
          </p:cNvPr>
          <p:cNvSpPr>
            <a:spLocks noGrp="1"/>
          </p:cNvSpPr>
          <p:nvPr>
            <p:ph type="dt" sz="half" idx="15"/>
          </p:nvPr>
        </p:nvSpPr>
        <p:spPr/>
        <p:txBody>
          <a:bodyPr/>
          <a:lstStyle/>
          <a:p>
            <a:fld id="{F1533A4C-9031-4CD7-B015-DA1916B3AB9D}" type="datetime1">
              <a:rPr lang="en-US" smtClean="0"/>
              <a:t>11/16/2023</a:t>
            </a:fld>
            <a:endParaRPr lang="en-GB" dirty="0"/>
          </a:p>
        </p:txBody>
      </p:sp>
      <p:sp>
        <p:nvSpPr>
          <p:cNvPr id="9" name="Footer Placeholder 8">
            <a:extLst>
              <a:ext uri="{FF2B5EF4-FFF2-40B4-BE49-F238E27FC236}">
                <a16:creationId xmlns:a16="http://schemas.microsoft.com/office/drawing/2014/main" id="{05566FD2-DFBC-4FD8-9C97-BE41F1D93EFB}"/>
              </a:ext>
            </a:extLst>
          </p:cNvPr>
          <p:cNvSpPr>
            <a:spLocks noGrp="1"/>
          </p:cNvSpPr>
          <p:nvPr>
            <p:ph type="ftr" sz="quarter" idx="16"/>
          </p:nvPr>
        </p:nvSpPr>
        <p:spPr/>
        <p:txBody>
          <a:bodyPr/>
          <a:lstStyle/>
          <a:p>
            <a:endParaRPr lang="en-GB" dirty="0">
              <a:solidFill>
                <a:schemeClr val="bg1">
                  <a:lumMod val="50000"/>
                </a:schemeClr>
              </a:solidFill>
            </a:endParaRP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74255170"/>
      </p:ext>
    </p:extLst>
  </p:cSld>
  <p:clrMapOvr>
    <a:masterClrMapping/>
  </p:clrMapOvr>
  <p:extLst>
    <p:ext uri="{DCECCB84-F9BA-43D5-87BE-67443E8EF086}">
      <p15:sldGuideLst xmlns:p15="http://schemas.microsoft.com/office/powerpoint/2012/main">
        <p15:guide id="1" pos="3877">
          <p15:clr>
            <a:srgbClr val="FBAE40"/>
          </p15:clr>
        </p15:guide>
        <p15:guide id="2" pos="3082">
          <p15:clr>
            <a:srgbClr val="FBAE40"/>
          </p15:clr>
        </p15:guide>
        <p15:guide id="3" pos="50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arge and text">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80F75FFB-8BAB-4F2D-8BEC-D7750AA54001}"/>
              </a:ext>
            </a:extLst>
          </p:cNvPr>
          <p:cNvSpPr/>
          <p:nvPr userDrawn="1"/>
        </p:nvSpPr>
        <p:spPr>
          <a:xfrm>
            <a:off x="0" y="0"/>
            <a:ext cx="12193200" cy="631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666311" y="0"/>
            <a:ext cx="4405309" cy="5875338"/>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13" name="Rectangle 12">
            <a:extLst>
              <a:ext uri="{FF2B5EF4-FFF2-40B4-BE49-F238E27FC236}">
                <a16:creationId xmlns:a16="http://schemas.microsoft.com/office/drawing/2014/main" id="{74968271-AAB7-48A4-86FB-C2D2F458C8D4}"/>
              </a:ext>
            </a:extLst>
          </p:cNvPr>
          <p:cNvSpPr/>
          <p:nvPr userDrawn="1"/>
        </p:nvSpPr>
        <p:spPr>
          <a:xfrm>
            <a:off x="6012510" y="-1"/>
            <a:ext cx="6179490"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6155999" y="1116000"/>
            <a:ext cx="5397825" cy="538164"/>
          </a:xfrm>
        </p:spPr>
        <p:txBody>
          <a:bodyPr/>
          <a:lstStyle/>
          <a:p>
            <a:r>
              <a:rPr lang="en-GB" noProof="0" dirty="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Date Placeholder 6">
            <a:extLst>
              <a:ext uri="{FF2B5EF4-FFF2-40B4-BE49-F238E27FC236}">
                <a16:creationId xmlns:a16="http://schemas.microsoft.com/office/drawing/2014/main" id="{40BC0E1E-CBD5-48B6-882E-12A1F1A6CF76}"/>
              </a:ext>
            </a:extLst>
          </p:cNvPr>
          <p:cNvSpPr>
            <a:spLocks noGrp="1"/>
          </p:cNvSpPr>
          <p:nvPr>
            <p:ph type="dt" sz="half" idx="15"/>
          </p:nvPr>
        </p:nvSpPr>
        <p:spPr/>
        <p:txBody>
          <a:bodyPr/>
          <a:lstStyle/>
          <a:p>
            <a:fld id="{F1533A4C-9031-4CD7-B015-DA1916B3AB9D}" type="datetime1">
              <a:rPr lang="en-US" smtClean="0"/>
              <a:t>11/16/2023</a:t>
            </a:fld>
            <a:endParaRPr lang="en-GB" dirty="0"/>
          </a:p>
        </p:txBody>
      </p:sp>
      <p:sp>
        <p:nvSpPr>
          <p:cNvPr id="9" name="Footer Placeholder 8">
            <a:extLst>
              <a:ext uri="{FF2B5EF4-FFF2-40B4-BE49-F238E27FC236}">
                <a16:creationId xmlns:a16="http://schemas.microsoft.com/office/drawing/2014/main" id="{05566FD2-DFBC-4FD8-9C97-BE41F1D93EFB}"/>
              </a:ext>
            </a:extLst>
          </p:cNvPr>
          <p:cNvSpPr>
            <a:spLocks noGrp="1"/>
          </p:cNvSpPr>
          <p:nvPr>
            <p:ph type="ftr" sz="quarter" idx="16"/>
          </p:nvPr>
        </p:nvSpPr>
        <p:spPr/>
        <p:txBody>
          <a:bodyPr/>
          <a:lstStyle/>
          <a:p>
            <a:endParaRPr lang="en-GB" dirty="0">
              <a:solidFill>
                <a:schemeClr val="bg1">
                  <a:lumMod val="50000"/>
                </a:schemeClr>
              </a:solidFill>
            </a:endParaRP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GB" smtClean="0"/>
              <a:pPr/>
              <a:t>‹#›</a:t>
            </a:fld>
            <a:endParaRPr lang="en-GB" dirty="0"/>
          </a:p>
        </p:txBody>
      </p:sp>
      <p:pic>
        <p:nvPicPr>
          <p:cNvPr id="5" name="Graphic 4">
            <a:extLst>
              <a:ext uri="{FF2B5EF4-FFF2-40B4-BE49-F238E27FC236}">
                <a16:creationId xmlns:a16="http://schemas.microsoft.com/office/drawing/2014/main" id="{7DA7D862-FAAD-4F13-8134-70E19253BF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0800" y="-1"/>
            <a:ext cx="6181200" cy="444274"/>
          </a:xfrm>
          <a:prstGeom prst="rect">
            <a:avLst/>
          </a:prstGeom>
        </p:spPr>
      </p:pic>
    </p:spTree>
    <p:extLst>
      <p:ext uri="{BB962C8B-B14F-4D97-AF65-F5344CB8AC3E}">
        <p14:creationId xmlns:p14="http://schemas.microsoft.com/office/powerpoint/2010/main" val="3225077158"/>
      </p:ext>
    </p:extLst>
  </p:cSld>
  <p:clrMapOvr>
    <a:masterClrMapping/>
  </p:clrMapOvr>
  <p:extLst>
    <p:ext uri="{DCECCB84-F9BA-43D5-87BE-67443E8EF086}">
      <p15:sldGuideLst xmlns:p15="http://schemas.microsoft.com/office/powerpoint/2012/main">
        <p15:guide id="1" pos="3876">
          <p15:clr>
            <a:srgbClr val="FBAE40"/>
          </p15:clr>
        </p15:guide>
        <p15:guide id="2" pos="3198">
          <p15:clr>
            <a:srgbClr val="FBAE40"/>
          </p15:clr>
        </p15:guide>
        <p15:guide id="3" pos="41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116000"/>
            <a:ext cx="10334626" cy="538164"/>
          </a:xfrm>
        </p:spPr>
        <p:txBody>
          <a:bodyPr/>
          <a:lstStyle/>
          <a:p>
            <a:r>
              <a:rPr lang="en-GB" noProof="0" dirty="0"/>
              <a:t>Click to add title</a:t>
            </a:r>
          </a:p>
        </p:txBody>
      </p:sp>
      <p:sp>
        <p:nvSpPr>
          <p:cNvPr id="3" name="Content Placeholder 2"/>
          <p:cNvSpPr>
            <a:spLocks noGrp="1"/>
          </p:cNvSpPr>
          <p:nvPr>
            <p:ph idx="1" hasCustomPrompt="1"/>
          </p:nvPr>
        </p:nvSpPr>
        <p:spPr>
          <a:xfrm>
            <a:off x="1219199" y="2057399"/>
            <a:ext cx="4788000"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765826" y="2057398"/>
            <a:ext cx="4788000"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Date Placeholder 7">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p>
            <a:fld id="{AE742CE8-B446-47C0-9D5F-5EF58E07948E}" type="datetime1">
              <a:rPr lang="en-US" smtClean="0"/>
              <a:t>11/16/2023</a:t>
            </a:fld>
            <a:endParaRPr lang="en-GB" dirty="0"/>
          </a:p>
        </p:txBody>
      </p:sp>
      <p:sp>
        <p:nvSpPr>
          <p:cNvPr id="9" name="Footer Placeholder 8">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p>
            <a:endParaRPr lang="en-GB" dirty="0">
              <a:solidFill>
                <a:schemeClr val="bg1">
                  <a:lumMod val="50000"/>
                </a:schemeClr>
              </a:solidFill>
            </a:endParaRPr>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936325132"/>
      </p:ext>
    </p:extLst>
  </p:cSld>
  <p:clrMapOvr>
    <a:masterClrMapping/>
  </p:clrMapOvr>
  <p:extLst>
    <p:ext uri="{DCECCB84-F9BA-43D5-87BE-67443E8EF086}">
      <p15:sldGuideLst xmlns:p15="http://schemas.microsoft.com/office/powerpoint/2012/main">
        <p15:guide id="1" pos="3789">
          <p15:clr>
            <a:srgbClr val="FBAE40"/>
          </p15:clr>
        </p15:guide>
        <p15:guide id="2" pos="425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169EC4C3-2B13-4B6E-9312-3D2DEBC5EA9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06121208-CD7C-46B0-BB30-826C94CF699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6" hidden="1">
            <a:extLst>
              <a:ext uri="{FF2B5EF4-FFF2-40B4-BE49-F238E27FC236}">
                <a16:creationId xmlns:a16="http://schemas.microsoft.com/office/drawing/2014/main" id="{28399C07-1591-4A5A-B960-2B8B02471E56}"/>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11/16/2023</a:t>
            </a:fld>
            <a:endParaRPr lang="en-GB" dirty="0"/>
          </a:p>
        </p:txBody>
      </p:sp>
      <p:sp>
        <p:nvSpPr>
          <p:cNvPr id="11" name="Background">
            <a:extLst>
              <a:ext uri="{FF2B5EF4-FFF2-40B4-BE49-F238E27FC236}">
                <a16:creationId xmlns:a16="http://schemas.microsoft.com/office/drawing/2014/main" id="{3DFC4F32-3484-4495-9D6E-B53455E1D7A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7" name="Picture Placeholder 6"/>
          <p:cNvSpPr>
            <a:spLocks noGrp="1"/>
          </p:cNvSpPr>
          <p:nvPr>
            <p:ph type="pic" sz="quarter" idx="13" hasCustomPrompt="1"/>
          </p:nvPr>
        </p:nvSpPr>
        <p:spPr>
          <a:xfrm>
            <a:off x="0" y="0"/>
            <a:ext cx="12193200" cy="6861600"/>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2" name="Title 1"/>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3531591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3" name="Date Placeholder 2">
            <a:extLst>
              <a:ext uri="{FF2B5EF4-FFF2-40B4-BE49-F238E27FC236}">
                <a16:creationId xmlns:a16="http://schemas.microsoft.com/office/drawing/2014/main" id="{2BA5755D-1BE9-42A9-929E-A63DEEC5B2EE}"/>
              </a:ext>
            </a:extLst>
          </p:cNvPr>
          <p:cNvSpPr>
            <a:spLocks noGrp="1"/>
          </p:cNvSpPr>
          <p:nvPr>
            <p:ph type="dt" sz="half" idx="10"/>
          </p:nvPr>
        </p:nvSpPr>
        <p:spPr/>
        <p:txBody>
          <a:bodyPr/>
          <a:lstStyle/>
          <a:p>
            <a:fld id="{8EC5AC24-8463-4EC1-AC3E-DEA9C58A57F9}" type="datetime1">
              <a:rPr lang="en-US" smtClean="0"/>
              <a:t>11/16/2023</a:t>
            </a:fld>
            <a:endParaRPr lang="en-GB" dirty="0"/>
          </a:p>
        </p:txBody>
      </p:sp>
      <p:sp>
        <p:nvSpPr>
          <p:cNvPr id="4" name="Footer Placeholder 3">
            <a:extLst>
              <a:ext uri="{FF2B5EF4-FFF2-40B4-BE49-F238E27FC236}">
                <a16:creationId xmlns:a16="http://schemas.microsoft.com/office/drawing/2014/main" id="{1102A880-3CF6-4E67-B5D8-E059AC34836D}"/>
              </a:ext>
            </a:extLst>
          </p:cNvPr>
          <p:cNvSpPr>
            <a:spLocks noGrp="1"/>
          </p:cNvSpPr>
          <p:nvPr>
            <p:ph type="ftr" sz="quarter" idx="11"/>
          </p:nvPr>
        </p:nvSpPr>
        <p:spPr/>
        <p:txBody>
          <a:bodyPr/>
          <a:lstStyle/>
          <a:p>
            <a:endParaRPr lang="en-GB" dirty="0">
              <a:solidFill>
                <a:schemeClr val="bg1">
                  <a:lumMod val="50000"/>
                </a:schemeClr>
              </a:solidFill>
            </a:endParaRPr>
          </a:p>
        </p:txBody>
      </p:sp>
      <p:sp>
        <p:nvSpPr>
          <p:cNvPr id="5" name="Slide Number Placeholder 4">
            <a:extLst>
              <a:ext uri="{FF2B5EF4-FFF2-40B4-BE49-F238E27FC236}">
                <a16:creationId xmlns:a16="http://schemas.microsoft.com/office/drawing/2014/main" id="{0321F475-DC90-4C02-9CBD-60E13987B54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52545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8DBC4-5AB4-4F00-952D-E8E5FAAC04E0}"/>
              </a:ext>
            </a:extLst>
          </p:cNvPr>
          <p:cNvSpPr>
            <a:spLocks noGrp="1"/>
          </p:cNvSpPr>
          <p:nvPr>
            <p:ph type="dt" sz="half" idx="10"/>
          </p:nvPr>
        </p:nvSpPr>
        <p:spPr/>
        <p:txBody>
          <a:bodyPr/>
          <a:lstStyle/>
          <a:p>
            <a:fld id="{830FF4AD-8FB8-4539-9DBC-65BB10FE7627}" type="datetime1">
              <a:rPr lang="en-US" smtClean="0"/>
              <a:t>11/16/2023</a:t>
            </a:fld>
            <a:endParaRPr lang="en-GB" dirty="0"/>
          </a:p>
        </p:txBody>
      </p:sp>
      <p:sp>
        <p:nvSpPr>
          <p:cNvPr id="3" name="Footer Placeholder 2">
            <a:extLst>
              <a:ext uri="{FF2B5EF4-FFF2-40B4-BE49-F238E27FC236}">
                <a16:creationId xmlns:a16="http://schemas.microsoft.com/office/drawing/2014/main" id="{52C91983-00E8-424B-B389-7DE321CA61A8}"/>
              </a:ext>
            </a:extLst>
          </p:cNvPr>
          <p:cNvSpPr>
            <a:spLocks noGrp="1"/>
          </p:cNvSpPr>
          <p:nvPr>
            <p:ph type="ftr" sz="quarter" idx="11"/>
          </p:nvPr>
        </p:nvSpPr>
        <p:spPr/>
        <p:txBody>
          <a:bodyPr/>
          <a:lstStyle/>
          <a:p>
            <a:endParaRPr lang="en-GB" dirty="0">
              <a:solidFill>
                <a:schemeClr val="bg1">
                  <a:lumMod val="50000"/>
                </a:schemeClr>
              </a:solidFill>
            </a:endParaRPr>
          </a:p>
        </p:txBody>
      </p:sp>
      <p:sp>
        <p:nvSpPr>
          <p:cNvPr id="4" name="Slide Number Placeholder 3">
            <a:extLst>
              <a:ext uri="{FF2B5EF4-FFF2-40B4-BE49-F238E27FC236}">
                <a16:creationId xmlns:a16="http://schemas.microsoft.com/office/drawing/2014/main" id="{652AB89F-D8E8-44C4-B0A4-3354FEBB8C82}"/>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77392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614855" y="1392529"/>
            <a:ext cx="2517427"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Next LT Pro Regular" charset="0"/>
              </a:defRPr>
            </a:lvl1pPr>
            <a:lvl2pPr marL="742950" indent="-285750" eaLnBrk="0" hangingPunct="0">
              <a:defRPr>
                <a:solidFill>
                  <a:schemeClr val="tx1"/>
                </a:solidFill>
                <a:latin typeface="AvenirNext LT Pro Regular" charset="0"/>
              </a:defRPr>
            </a:lvl2pPr>
            <a:lvl3pPr marL="1143000" indent="-228600" eaLnBrk="0" hangingPunct="0">
              <a:defRPr>
                <a:solidFill>
                  <a:schemeClr val="tx1"/>
                </a:solidFill>
                <a:latin typeface="AvenirNext LT Pro Regular" charset="0"/>
              </a:defRPr>
            </a:lvl3pPr>
            <a:lvl4pPr marL="1600200" indent="-228600" eaLnBrk="0" hangingPunct="0">
              <a:defRPr>
                <a:solidFill>
                  <a:schemeClr val="tx1"/>
                </a:solidFill>
                <a:latin typeface="AvenirNext LT Pro Regular" charset="0"/>
              </a:defRPr>
            </a:lvl4pPr>
            <a:lvl5pPr marL="2057400" indent="-228600" eaLnBrk="0" hangingPunct="0">
              <a:defRPr>
                <a:solidFill>
                  <a:schemeClr val="tx1"/>
                </a:solidFill>
                <a:latin typeface="AvenirNext LT Pro Regular" charset="0"/>
              </a:defRPr>
            </a:lvl5pPr>
            <a:lvl6pPr marL="2514600" indent="-228600" eaLnBrk="0" fontAlgn="base" hangingPunct="0">
              <a:spcBef>
                <a:spcPct val="0"/>
              </a:spcBef>
              <a:spcAft>
                <a:spcPct val="0"/>
              </a:spcAft>
              <a:defRPr>
                <a:solidFill>
                  <a:schemeClr val="tx1"/>
                </a:solidFill>
                <a:latin typeface="AvenirNext LT Pro Regular" charset="0"/>
              </a:defRPr>
            </a:lvl6pPr>
            <a:lvl7pPr marL="2971800" indent="-228600" eaLnBrk="0" fontAlgn="base" hangingPunct="0">
              <a:spcBef>
                <a:spcPct val="0"/>
              </a:spcBef>
              <a:spcAft>
                <a:spcPct val="0"/>
              </a:spcAft>
              <a:defRPr>
                <a:solidFill>
                  <a:schemeClr val="tx1"/>
                </a:solidFill>
                <a:latin typeface="AvenirNext LT Pro Regular" charset="0"/>
              </a:defRPr>
            </a:lvl7pPr>
            <a:lvl8pPr marL="3429000" indent="-228600" eaLnBrk="0" fontAlgn="base" hangingPunct="0">
              <a:spcBef>
                <a:spcPct val="0"/>
              </a:spcBef>
              <a:spcAft>
                <a:spcPct val="0"/>
              </a:spcAft>
              <a:defRPr>
                <a:solidFill>
                  <a:schemeClr val="tx1"/>
                </a:solidFill>
                <a:latin typeface="AvenirNext LT Pro Regular" charset="0"/>
              </a:defRPr>
            </a:lvl8pPr>
            <a:lvl9pPr marL="3886200" indent="-228600" eaLnBrk="0" fontAlgn="base" hangingPunct="0">
              <a:spcBef>
                <a:spcPct val="0"/>
              </a:spcBef>
              <a:spcAft>
                <a:spcPct val="0"/>
              </a:spcAft>
              <a:defRPr>
                <a:solidFill>
                  <a:schemeClr val="tx1"/>
                </a:solidFill>
                <a:latin typeface="AvenirNext LT Pro Regular"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venirNext LT Pro Regular" panose="020B0504020202020204" pitchFamily="34" charset="0"/>
              </a:rPr>
              <a:t>PICTURES</a:t>
            </a:r>
            <a:br>
              <a:rPr lang="en-GB" sz="900" dirty="0">
                <a:latin typeface="+mn-lt"/>
                <a:cs typeface="AvenirNext LT Pro Regular" panose="020B0504020202020204" pitchFamily="34" charset="0"/>
              </a:rPr>
            </a:br>
            <a:r>
              <a:rPr lang="en-GB" sz="900" b="1" noProof="1">
                <a:solidFill>
                  <a:schemeClr val="tx1"/>
                </a:solidFill>
                <a:latin typeface="+mn-lt"/>
                <a:cs typeface="AvenirNext LT Pro Medium" panose="020B0504020202020204" pitchFamily="34" charset="0"/>
              </a:rPr>
              <a:t>Insert corporate picture from Templafy</a:t>
            </a:r>
            <a:endParaRPr lang="en-GB" altLang="da-DK" sz="900" b="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venirNext LT Pro Medium" panose="020B0504020202020204" pitchFamily="34" charset="0"/>
              </a:rPr>
              <a:t>1.</a:t>
            </a:r>
            <a:r>
              <a:rPr lang="en-GB" altLang="da-DK" sz="900" b="0" noProof="1">
                <a:solidFill>
                  <a:schemeClr val="tx1"/>
                </a:solidFill>
                <a:latin typeface="+mn-lt"/>
                <a:cs typeface="AvenirNext LT Pro Regular" panose="020B0504020202020204" pitchFamily="34" charset="0"/>
              </a:rPr>
              <a:t> Click the blue </a:t>
            </a:r>
            <a:r>
              <a:rPr lang="en-GB" altLang="da-DK" sz="900" b="1" baseline="0" noProof="1">
                <a:solidFill>
                  <a:schemeClr val="tx1"/>
                </a:solidFill>
                <a:latin typeface="+mn-lt"/>
                <a:cs typeface="AvenirNext LT Pro Medium" panose="020B0504020202020204" pitchFamily="34" charset="0"/>
              </a:rPr>
              <a:t>Templafy </a:t>
            </a:r>
            <a:r>
              <a:rPr lang="en-GB" altLang="da-DK" sz="900" b="0" baseline="0" noProof="1">
                <a:solidFill>
                  <a:schemeClr val="tx1"/>
                </a:solidFill>
                <a:latin typeface="+mn-lt"/>
                <a:cs typeface="AvenirNext LT Pro Regular" panose="020B05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venirNext LT Pro Medium" panose="020B0504020202020204" pitchFamily="34" charset="0"/>
              </a:rPr>
              <a:t>2. </a:t>
            </a:r>
            <a:r>
              <a:rPr lang="en-GB" altLang="da-DK" sz="900" b="0" baseline="0" noProof="1">
                <a:solidFill>
                  <a:schemeClr val="tx1"/>
                </a:solidFill>
                <a:latin typeface="+mn-lt"/>
                <a:cs typeface="AvenirNext LT Pro Regular" panose="020B0504020202020204" pitchFamily="34" charset="0"/>
              </a:rPr>
              <a:t>In the dropdown, click </a:t>
            </a:r>
            <a:r>
              <a:rPr lang="en-GB" altLang="da-DK" sz="900" b="1" baseline="0" noProof="1">
                <a:solidFill>
                  <a:schemeClr val="tx1"/>
                </a:solidFill>
                <a:latin typeface="+mn-lt"/>
                <a:cs typeface="AvenirNext LT Pro Medium" panose="020B0504020202020204" pitchFamily="34" charset="0"/>
              </a:rPr>
              <a:t>Images</a:t>
            </a:r>
            <a:r>
              <a:rPr lang="en-GB" altLang="da-DK" sz="900" b="0" baseline="0" noProof="1">
                <a:solidFill>
                  <a:schemeClr val="tx1"/>
                </a:solidFill>
                <a:latin typeface="+mn-lt"/>
                <a:cs typeface="AvenirNext LT Pro Regular" panose="020B0504020202020204" pitchFamily="34" charset="0"/>
              </a:rPr>
              <a:t>, or click the </a:t>
            </a:r>
            <a:r>
              <a:rPr lang="en-GB" altLang="da-DK" sz="900" b="1" baseline="0" noProof="1">
                <a:solidFill>
                  <a:schemeClr val="tx1"/>
                </a:solidFill>
                <a:latin typeface="+mn-lt"/>
                <a:cs typeface="AvenirNext LT Pro Medium" panose="020B0504020202020204" pitchFamily="34" charset="0"/>
              </a:rPr>
              <a:t>Images </a:t>
            </a:r>
            <a:r>
              <a:rPr lang="en-GB" altLang="da-DK" sz="900" b="0" i="0" baseline="0" noProof="1">
                <a:solidFill>
                  <a:schemeClr val="tx1"/>
                </a:solidFill>
                <a:latin typeface="+mn-lt"/>
                <a:cs typeface="AvenirNext LT Pro Regular" panose="020B0504020202020204" pitchFamily="34" charset="0"/>
              </a:rPr>
              <a:t>button</a:t>
            </a:r>
            <a:r>
              <a:rPr lang="en-GB" altLang="da-DK" sz="900" b="0" baseline="0" noProof="1">
                <a:solidFill>
                  <a:schemeClr val="tx1"/>
                </a:solidFill>
                <a:latin typeface="+mn-lt"/>
                <a:cs typeface="AvenirNext LT Pro Regular" panose="020B0504020202020204" pitchFamily="34" charset="0"/>
              </a:rPr>
              <a:t> in the Templafy pane on the right side of the screen</a:t>
            </a:r>
            <a:endParaRPr lang="en-GB" altLang="da-DK" sz="90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venirNext LT Pro Medium" panose="020B0504020202020204" pitchFamily="34" charset="0"/>
              </a:rPr>
              <a:t>Insert picture</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On slides with pictureplaceholder, click on the icon and choose </a:t>
            </a:r>
            <a:r>
              <a:rPr lang="en-GB" altLang="da-DK" sz="900" b="1" noProof="1">
                <a:solidFill>
                  <a:schemeClr val="tx1"/>
                </a:solidFill>
                <a:latin typeface="+mn-lt"/>
                <a:cs typeface="AvenirNext LT Pro Medium" panose="020B0504020202020204" pitchFamily="34" charset="0"/>
              </a:rPr>
              <a:t>Insert</a:t>
            </a:r>
          </a:p>
          <a:p>
            <a:pPr eaLnBrk="1" hangingPunct="1">
              <a:spcBef>
                <a:spcPts val="1200"/>
              </a:spcBef>
              <a:spcAft>
                <a:spcPts val="600"/>
              </a:spcAft>
              <a:defRPr/>
            </a:pPr>
            <a:r>
              <a:rPr lang="en-GB" sz="900" b="1" noProof="1">
                <a:solidFill>
                  <a:schemeClr val="tx1"/>
                </a:solidFill>
                <a:latin typeface="+mn-lt"/>
                <a:cs typeface="AvenirNext LT Pro Medium" panose="020B0504020202020204" pitchFamily="34" charset="0"/>
              </a:rPr>
              <a:t>Crop picture</a:t>
            </a: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1. </a:t>
            </a:r>
            <a:r>
              <a:rPr lang="en-GB" altLang="da-DK" sz="900" b="0" noProof="1">
                <a:solidFill>
                  <a:schemeClr val="tx1"/>
                </a:solidFill>
                <a:latin typeface="+mn-lt"/>
                <a:cs typeface="AvenirNext LT Pro Regular" panose="020B0504020202020204" pitchFamily="34" charset="0"/>
              </a:rPr>
              <a:t>Click </a:t>
            </a:r>
            <a:r>
              <a:rPr lang="en-GB" altLang="da-DK" sz="900" b="1" noProof="1">
                <a:solidFill>
                  <a:schemeClr val="tx1"/>
                </a:solidFill>
                <a:latin typeface="+mn-lt"/>
                <a:cs typeface="AvenirNext LT Pro Medium" panose="020B0504020202020204" pitchFamily="34" charset="0"/>
              </a:rPr>
              <a:t>Crop</a:t>
            </a:r>
            <a:r>
              <a:rPr lang="en-GB" altLang="da-DK" sz="900" b="0" noProof="1">
                <a:solidFill>
                  <a:schemeClr val="tx1"/>
                </a:solidFill>
                <a:latin typeface="+mn-lt"/>
                <a:cs typeface="AvenirNext LT Pro Regular" panose="020B05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2. </a:t>
            </a:r>
            <a:r>
              <a:rPr lang="en-GB" altLang="da-DK" sz="900" b="0" noProof="1">
                <a:solidFill>
                  <a:schemeClr val="tx1"/>
                </a:solidFill>
                <a:latin typeface="+mn-lt"/>
                <a:cs typeface="AvenirNext LT Pro Regular" panose="020B0504020202020204" pitchFamily="34" charset="0"/>
              </a:rPr>
              <a:t>If you want to scale the picture, hold </a:t>
            </a:r>
            <a:r>
              <a:rPr lang="en-GB" altLang="da-DK" sz="900" b="1" noProof="1">
                <a:solidFill>
                  <a:schemeClr val="tx1"/>
                </a:solidFill>
                <a:latin typeface="+mn-lt"/>
                <a:cs typeface="AvenirNext LT Pro Medium" panose="020B0504020202020204" pitchFamily="34" charset="0"/>
              </a:rPr>
              <a:t>SHIFT</a:t>
            </a:r>
            <a:r>
              <a:rPr lang="en-GB" altLang="da-DK" sz="900" b="0" noProof="1">
                <a:solidFill>
                  <a:schemeClr val="tx1"/>
                </a:solidFill>
                <a:latin typeface="+mn-lt"/>
                <a:cs typeface="AvenirNext LT Pro Regular" panose="020B0504020202020204" pitchFamily="34" charset="0"/>
              </a:rPr>
              <a:t>-key down while dragging the corners of the picture</a:t>
            </a:r>
            <a:br>
              <a:rPr lang="en-GB" altLang="da-DK" sz="900" b="0" noProof="1">
                <a:solidFill>
                  <a:schemeClr val="tx1"/>
                </a:solidFill>
                <a:latin typeface="+mn-lt"/>
                <a:cs typeface="AvenirNext LT Pro Regular" panose="020B0504020202020204" pitchFamily="34" charset="0"/>
              </a:rPr>
            </a:br>
            <a:endParaRPr lang="en-GB" altLang="da-DK" sz="9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HINT: </a:t>
            </a:r>
            <a:r>
              <a:rPr lang="en-GB" altLang="da-DK" sz="900" b="0" noProof="1">
                <a:solidFill>
                  <a:schemeClr val="tx1"/>
                </a:solidFill>
                <a:latin typeface="+mn-lt"/>
                <a:cs typeface="AvenirNext LT Pro Regular" panose="020B0504020202020204" pitchFamily="34" charset="0"/>
              </a:rPr>
              <a:t>If you delete the picture and insert a new one, the picture may lie in front of the text or graphic. If this happens, select the picture, right-click and choose </a:t>
            </a:r>
            <a:r>
              <a:rPr lang="en-GB" altLang="da-DK" sz="900" b="1" noProof="1">
                <a:solidFill>
                  <a:schemeClr val="tx1"/>
                </a:solidFill>
                <a:latin typeface="+mn-lt"/>
                <a:cs typeface="AvenirNext LT Pro Medium" panose="020B05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venirNext LT Pro Regular" panose="020B0504020202020204" pitchFamily="34" charset="0"/>
              </a:rPr>
              <a:t>GUIDES</a:t>
            </a:r>
            <a:endParaRPr lang="en-GB" sz="1600" b="1" noProof="1">
              <a:solidFill>
                <a:schemeClr val="tx1"/>
              </a:solidFill>
              <a:latin typeface="+mn-lt"/>
              <a:cs typeface="AvenirNext LT Pro Medium" panose="020B0504020202020204" pitchFamily="34" charset="0"/>
            </a:endParaRP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Click the </a:t>
            </a:r>
            <a:r>
              <a:rPr lang="en-GB" altLang="da-DK" sz="900" b="1" noProof="1">
                <a:solidFill>
                  <a:schemeClr val="tx1"/>
                </a:solidFill>
                <a:latin typeface="+mn-lt"/>
                <a:cs typeface="AvenirNext LT Pro Medium" panose="020B0504020202020204" pitchFamily="34" charset="0"/>
              </a:rPr>
              <a:t>View</a:t>
            </a:r>
            <a:r>
              <a:rPr lang="en-GB" altLang="da-DK" sz="900" b="0" noProof="1">
                <a:solidFill>
                  <a:schemeClr val="tx1"/>
                </a:solidFill>
                <a:latin typeface="+mn-lt"/>
                <a:cs typeface="AvenirNext LT Pro Regular" panose="020B0504020202020204" pitchFamily="34" charset="0"/>
              </a:rPr>
              <a:t> tab and set tick mark next to </a:t>
            </a:r>
            <a:r>
              <a:rPr lang="en-GB" altLang="da-DK" sz="900" b="1" noProof="1">
                <a:solidFill>
                  <a:schemeClr val="tx1"/>
                </a:solidFill>
                <a:latin typeface="+mn-lt"/>
                <a:cs typeface="AvenirNext LT Pro Medium" panose="020B0504020202020204" pitchFamily="34" charset="0"/>
              </a:rPr>
              <a:t>Guides</a:t>
            </a:r>
            <a:endParaRPr lang="en-GB" altLang="da-DK" sz="9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HINT: Alt + F9 </a:t>
            </a:r>
            <a:r>
              <a:rPr lang="en-GB" altLang="da-DK" sz="900" b="0" noProof="1">
                <a:solidFill>
                  <a:schemeClr val="tx1"/>
                </a:solidFill>
                <a:latin typeface="+mn-lt"/>
                <a:cs typeface="AvenirNext LT Pro Regular" panose="020B0504020202020204" pitchFamily="34" charset="0"/>
              </a:rPr>
              <a:t>for quick view of guides</a:t>
            </a:r>
            <a:br>
              <a:rPr lang="en-GB" altLang="da-DK" sz="900" b="0" noProof="1">
                <a:solidFill>
                  <a:schemeClr val="tx1"/>
                </a:solidFill>
                <a:latin typeface="+mn-lt"/>
                <a:cs typeface="AvenirNext LT Pro Regular" panose="020B0504020202020204" pitchFamily="34" charset="0"/>
              </a:rPr>
            </a:br>
            <a:r>
              <a:rPr lang="en-GB" altLang="da-DK" sz="900" b="1" noProof="1">
                <a:solidFill>
                  <a:schemeClr val="tx1"/>
                </a:solidFill>
                <a:latin typeface="+mn-lt"/>
                <a:cs typeface="AvenirNext LT Pro Medium" panose="020B0504020202020204" pitchFamily="34" charset="0"/>
              </a:rPr>
              <a:t>Mac: </a:t>
            </a:r>
            <a:r>
              <a:rPr lang="en-GB" sz="900" b="0" i="0" dirty="0">
                <a:solidFill>
                  <a:srgbClr val="333333"/>
                </a:solidFill>
                <a:effectLst/>
                <a:latin typeface="AvenirNext LT Pro Regular"/>
              </a:rPr>
              <a:t>⌘ </a:t>
            </a:r>
            <a:r>
              <a:rPr lang="en-GB" altLang="da-DK" sz="900" b="0" noProof="1">
                <a:solidFill>
                  <a:schemeClr val="tx1"/>
                </a:solidFill>
                <a:latin typeface="+mn-lt"/>
                <a:cs typeface="AvenirNext LT Pro Regular" panose="020B05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344303" y="164142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386065" y="3653024"/>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392529"/>
            <a:ext cx="251057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Next LT Pro Regular" charset="0"/>
              </a:defRPr>
            </a:lvl1pPr>
            <a:lvl2pPr marL="742950" indent="-285750" eaLnBrk="0" hangingPunct="0">
              <a:defRPr>
                <a:solidFill>
                  <a:schemeClr val="tx1"/>
                </a:solidFill>
                <a:latin typeface="AvenirNext LT Pro Regular" charset="0"/>
              </a:defRPr>
            </a:lvl2pPr>
            <a:lvl3pPr marL="1143000" indent="-228600" eaLnBrk="0" hangingPunct="0">
              <a:defRPr>
                <a:solidFill>
                  <a:schemeClr val="tx1"/>
                </a:solidFill>
                <a:latin typeface="AvenirNext LT Pro Regular" charset="0"/>
              </a:defRPr>
            </a:lvl3pPr>
            <a:lvl4pPr marL="1600200" indent="-228600" eaLnBrk="0" hangingPunct="0">
              <a:defRPr>
                <a:solidFill>
                  <a:schemeClr val="tx1"/>
                </a:solidFill>
                <a:latin typeface="AvenirNext LT Pro Regular" charset="0"/>
              </a:defRPr>
            </a:lvl4pPr>
            <a:lvl5pPr marL="2057400" indent="-228600" eaLnBrk="0" hangingPunct="0">
              <a:defRPr>
                <a:solidFill>
                  <a:schemeClr val="tx1"/>
                </a:solidFill>
                <a:latin typeface="AvenirNext LT Pro Regular" charset="0"/>
              </a:defRPr>
            </a:lvl5pPr>
            <a:lvl6pPr marL="2514600" indent="-228600" eaLnBrk="0" fontAlgn="base" hangingPunct="0">
              <a:spcBef>
                <a:spcPct val="0"/>
              </a:spcBef>
              <a:spcAft>
                <a:spcPct val="0"/>
              </a:spcAft>
              <a:defRPr>
                <a:solidFill>
                  <a:schemeClr val="tx1"/>
                </a:solidFill>
                <a:latin typeface="AvenirNext LT Pro Regular" charset="0"/>
              </a:defRPr>
            </a:lvl6pPr>
            <a:lvl7pPr marL="2971800" indent="-228600" eaLnBrk="0" fontAlgn="base" hangingPunct="0">
              <a:spcBef>
                <a:spcPct val="0"/>
              </a:spcBef>
              <a:spcAft>
                <a:spcPct val="0"/>
              </a:spcAft>
              <a:defRPr>
                <a:solidFill>
                  <a:schemeClr val="tx1"/>
                </a:solidFill>
                <a:latin typeface="AvenirNext LT Pro Regular" charset="0"/>
              </a:defRPr>
            </a:lvl7pPr>
            <a:lvl8pPr marL="3429000" indent="-228600" eaLnBrk="0" fontAlgn="base" hangingPunct="0">
              <a:spcBef>
                <a:spcPct val="0"/>
              </a:spcBef>
              <a:spcAft>
                <a:spcPct val="0"/>
              </a:spcAft>
              <a:defRPr>
                <a:solidFill>
                  <a:schemeClr val="tx1"/>
                </a:solidFill>
                <a:latin typeface="AvenirNext LT Pro Regular" charset="0"/>
              </a:defRPr>
            </a:lvl8pPr>
            <a:lvl9pPr marL="3886200" indent="-228600" eaLnBrk="0" fontAlgn="base" hangingPunct="0">
              <a:spcBef>
                <a:spcPct val="0"/>
              </a:spcBef>
              <a:spcAft>
                <a:spcPct val="0"/>
              </a:spcAft>
              <a:defRPr>
                <a:solidFill>
                  <a:schemeClr val="tx1"/>
                </a:solidFill>
                <a:latin typeface="AvenirNext LT Pro Regular"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venirNext LT Pro Regular" panose="020B0504020202020204" pitchFamily="34" charset="0"/>
              </a:rPr>
              <a:t>HEADER &amp; FOOTER</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Click on </a:t>
            </a:r>
            <a:r>
              <a:rPr lang="en-GB" altLang="da-DK" sz="900" b="1" noProof="1">
                <a:solidFill>
                  <a:schemeClr val="tx1"/>
                </a:solidFill>
                <a:latin typeface="+mn-lt"/>
                <a:cs typeface="AvenirNext LT Pro Medium" panose="020B0504020202020204" pitchFamily="34" charset="0"/>
              </a:rPr>
              <a:t>Header and Footer </a:t>
            </a:r>
            <a:r>
              <a:rPr lang="en-GB" altLang="da-DK" sz="900" b="0" noProof="1">
                <a:solidFill>
                  <a:schemeClr val="tx1"/>
                </a:solidFill>
                <a:latin typeface="+mn-lt"/>
                <a:cs typeface="AvenirNext LT Pro Regular" panose="020B0504020202020204" pitchFamily="34" charset="0"/>
              </a:rPr>
              <a:t>in the </a:t>
            </a:r>
            <a:r>
              <a:rPr lang="en-GB" altLang="da-DK" sz="900" b="1" noProof="1">
                <a:solidFill>
                  <a:schemeClr val="tx1"/>
                </a:solidFill>
                <a:latin typeface="+mn-lt"/>
                <a:cs typeface="AvenirNext LT Pro Medium" panose="020B0504020202020204" pitchFamily="34" charset="0"/>
              </a:rPr>
              <a:t>Insert</a:t>
            </a:r>
            <a:r>
              <a:rPr lang="en-GB" altLang="da-DK" sz="900" b="0" noProof="1">
                <a:solidFill>
                  <a:schemeClr val="tx1"/>
                </a:solidFill>
                <a:latin typeface="+mn-lt"/>
                <a:cs typeface="AvenirNext LT Pro Regular" panose="020B05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Click </a:t>
            </a:r>
            <a:r>
              <a:rPr lang="en-GB" altLang="da-DK" sz="900" b="1" noProof="1">
                <a:solidFill>
                  <a:schemeClr val="tx1"/>
                </a:solidFill>
                <a:latin typeface="+mn-lt"/>
                <a:cs typeface="AvenirNext LT Pro Medium" panose="020B0504020202020204" pitchFamily="34" charset="0"/>
              </a:rPr>
              <a:t>Apply to All </a:t>
            </a:r>
            <a:r>
              <a:rPr lang="en-GB" altLang="da-DK" sz="900" b="0" noProof="1">
                <a:solidFill>
                  <a:schemeClr val="tx1"/>
                </a:solidFill>
                <a:latin typeface="+mn-lt"/>
                <a:cs typeface="AvenirNext LT Pro Regular" panose="020B0504020202020204" pitchFamily="34" charset="0"/>
              </a:rPr>
              <a:t>or </a:t>
            </a:r>
            <a:r>
              <a:rPr lang="en-GB" altLang="da-DK" sz="900" b="1" noProof="1">
                <a:solidFill>
                  <a:schemeClr val="tx1"/>
                </a:solidFill>
                <a:latin typeface="+mn-lt"/>
                <a:cs typeface="AvenirNext LT Pro Medium" panose="020B0504020202020204" pitchFamily="34" charset="0"/>
              </a:rPr>
              <a:t>Apply</a:t>
            </a:r>
            <a:r>
              <a:rPr lang="en-GB" altLang="da-DK" sz="900" b="0" noProof="1">
                <a:solidFill>
                  <a:schemeClr val="tx1"/>
                </a:solidFill>
                <a:latin typeface="+mn-lt"/>
                <a:cs typeface="AvenirNext LT Pro Regular" panose="020B0504020202020204" pitchFamily="34" charset="0"/>
              </a:rPr>
              <a:t> if only used on one slide</a:t>
            </a:r>
          </a:p>
          <a:p>
            <a:pPr eaLnBrk="1" hangingPunct="1">
              <a:spcAft>
                <a:spcPts val="600"/>
              </a:spcAft>
              <a:defRPr/>
            </a:pPr>
            <a:endParaRPr lang="en-GB" altLang="da-DK" sz="9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1600" b="0" noProof="1">
                <a:solidFill>
                  <a:schemeClr val="tx1"/>
                </a:solidFill>
                <a:latin typeface="+mn-lt"/>
                <a:cs typeface="AvenirNext LT Pro Regular" panose="020B0504020202020204" pitchFamily="34" charset="0"/>
              </a:rPr>
              <a:t>COPY/PASTE CONTENT</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1. Best practice: </a:t>
            </a:r>
            <a:r>
              <a:rPr lang="en-GB" altLang="da-DK" sz="900" b="0" noProof="1">
                <a:solidFill>
                  <a:schemeClr val="tx1"/>
                </a:solidFill>
                <a:latin typeface="+mn-lt"/>
                <a:cs typeface="AvenirNext LT Pro Regular" panose="020B0504020202020204" pitchFamily="34" charset="0"/>
              </a:rPr>
              <a:t>Create a slide in your new presentation and copy </a:t>
            </a:r>
            <a:r>
              <a:rPr lang="en-GB" altLang="da-DK" sz="900" b="0" i="0" u="sng" noProof="1">
                <a:solidFill>
                  <a:schemeClr val="tx1"/>
                </a:solidFill>
                <a:latin typeface="+mn-lt"/>
                <a:cs typeface="AvenirNext LT Pro Regular" panose="020B0504020202020204" pitchFamily="34" charset="0"/>
              </a:rPr>
              <a:t>one</a:t>
            </a:r>
            <a:r>
              <a:rPr lang="en-GB" altLang="da-DK" sz="900" b="0" i="0" u="none" noProof="1">
                <a:solidFill>
                  <a:schemeClr val="tx1"/>
                </a:solidFill>
                <a:latin typeface="+mn-lt"/>
                <a:cs typeface="AvenirNext LT Pro Regular" panose="020B0504020202020204" pitchFamily="34" charset="0"/>
              </a:rPr>
              <a:t> piece of content at a time (e.g. copy all text from </a:t>
            </a:r>
            <a:r>
              <a:rPr lang="en-GB" altLang="da-DK" sz="900" b="0" i="0" u="sng" noProof="1">
                <a:solidFill>
                  <a:schemeClr val="tx1"/>
                </a:solidFill>
                <a:latin typeface="+mn-lt"/>
                <a:cs typeface="AvenirNext LT Pro Regular" panose="020B0504020202020204" pitchFamily="34" charset="0"/>
              </a:rPr>
              <a:t>one</a:t>
            </a:r>
            <a:r>
              <a:rPr lang="en-GB" altLang="da-DK" sz="900" b="0" i="0" u="none" noProof="1">
                <a:solidFill>
                  <a:schemeClr val="tx1"/>
                </a:solidFill>
                <a:latin typeface="+mn-lt"/>
                <a:cs typeface="AvenirNext LT Pro Regular" panose="020B0504020202020204" pitchFamily="34" charset="0"/>
              </a:rPr>
              <a:t> textbox)</a:t>
            </a:r>
            <a:endParaRPr lang="en-GB" altLang="da-DK" sz="900" b="1" i="0" u="sng" noProof="1">
              <a:solidFill>
                <a:schemeClr val="tx1"/>
              </a:solidFill>
              <a:latin typeface="+mn-lt"/>
              <a:cs typeface="AvenirNext LT Pro Medium" panose="020B0504020202020204" pitchFamily="34" charset="0"/>
            </a:endParaRP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2. </a:t>
            </a:r>
            <a:r>
              <a:rPr lang="en-GB" altLang="da-DK" sz="900" b="0" noProof="1">
                <a:solidFill>
                  <a:schemeClr val="tx1"/>
                </a:solidFill>
                <a:latin typeface="+mn-lt"/>
                <a:cs typeface="AvenirNext LT Pro Regular" panose="020B05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venirNext LT Pro Medium" panose="020B0504020202020204" pitchFamily="34" charset="0"/>
            </a:endParaRPr>
          </a:p>
          <a:p>
            <a:pPr eaLnBrk="1" hangingPunct="1">
              <a:spcAft>
                <a:spcPts val="600"/>
              </a:spcAft>
              <a:defRPr/>
            </a:pPr>
            <a:endParaRPr lang="en-GB" altLang="da-DK" sz="900" b="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venirNext LT Pro Regular" panose="020B05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venirNext LT Pro Regular" panose="020B0504020202020204" pitchFamily="34" charset="0"/>
              </a:rPr>
              <a:t>Insert predefined slides and elements from the Templafy button. Choose </a:t>
            </a:r>
            <a:r>
              <a:rPr lang="en-GB" altLang="da-DK" sz="900" b="1" noProof="1">
                <a:solidFill>
                  <a:schemeClr val="tx1"/>
                </a:solidFill>
                <a:latin typeface="+mn-lt"/>
                <a:cs typeface="AvenirNext LT Pro Medium" panose="020B0504020202020204" pitchFamily="34" charset="0"/>
              </a:rPr>
              <a:t>Slides</a:t>
            </a:r>
            <a:r>
              <a:rPr lang="en-GB" altLang="da-DK" sz="900" b="0" noProof="1">
                <a:solidFill>
                  <a:schemeClr val="tx1"/>
                </a:solidFill>
                <a:latin typeface="+mn-lt"/>
                <a:cs typeface="AvenirNext LT Pro Regular" panose="020B0504020202020204" pitchFamily="34" charset="0"/>
              </a:rPr>
              <a:t> and </a:t>
            </a:r>
            <a:r>
              <a:rPr lang="en-GB" altLang="da-DK" sz="900" b="1" noProof="1">
                <a:solidFill>
                  <a:schemeClr val="tx1"/>
                </a:solidFill>
                <a:latin typeface="+mn-lt"/>
                <a:cs typeface="AvenirNext LT Pro Medium" panose="020B0504020202020204" pitchFamily="34" charset="0"/>
              </a:rPr>
              <a:t>Slide elements </a:t>
            </a:r>
            <a:r>
              <a:rPr lang="en-GB" altLang="da-DK" sz="900" b="0" noProof="1">
                <a:solidFill>
                  <a:schemeClr val="tx1"/>
                </a:solidFill>
                <a:latin typeface="+mn-lt"/>
                <a:cs typeface="AvenirNext LT Pro Regular" panose="020B0504020202020204" pitchFamily="34" charset="0"/>
              </a:rPr>
              <a:t>from the dropdown menu or from the buttons in the Templafy pane on the right side of the screen</a:t>
            </a:r>
            <a:endParaRPr lang="en-GB" altLang="da-DK" sz="900" b="1" noProof="1">
              <a:solidFill>
                <a:schemeClr val="tx1"/>
              </a:solidFill>
              <a:latin typeface="+mn-lt"/>
              <a:cs typeface="AvenirNext LT Pro Medium" panose="020B05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1219200" y="448713"/>
            <a:ext cx="10334625"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venirNext LT Pro Regular" panose="020B050402020202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0992821" y="2047148"/>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0FBAD3BF-000D-4179-B817-A630155E2EF6}" type="datetime1">
              <a:rPr lang="en-US" smtClean="0"/>
              <a:t>11/16/2023</a:t>
            </a:fld>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344564" y="288415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07978" y="5287103"/>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1228627" y="1392529"/>
            <a:ext cx="2124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Next LT Pro Regular" charset="0"/>
              </a:defRPr>
            </a:lvl1pPr>
            <a:lvl2pPr marL="742950" indent="-285750" eaLnBrk="0" hangingPunct="0">
              <a:defRPr>
                <a:solidFill>
                  <a:schemeClr val="tx1"/>
                </a:solidFill>
                <a:latin typeface="AvenirNext LT Pro Regular" charset="0"/>
              </a:defRPr>
            </a:lvl2pPr>
            <a:lvl3pPr marL="1143000" indent="-228600" eaLnBrk="0" hangingPunct="0">
              <a:defRPr>
                <a:solidFill>
                  <a:schemeClr val="tx1"/>
                </a:solidFill>
                <a:latin typeface="AvenirNext LT Pro Regular" charset="0"/>
              </a:defRPr>
            </a:lvl3pPr>
            <a:lvl4pPr marL="1600200" indent="-228600" eaLnBrk="0" hangingPunct="0">
              <a:defRPr>
                <a:solidFill>
                  <a:schemeClr val="tx1"/>
                </a:solidFill>
                <a:latin typeface="AvenirNext LT Pro Regular" charset="0"/>
              </a:defRPr>
            </a:lvl4pPr>
            <a:lvl5pPr marL="2057400" indent="-228600" eaLnBrk="0" hangingPunct="0">
              <a:defRPr>
                <a:solidFill>
                  <a:schemeClr val="tx1"/>
                </a:solidFill>
                <a:latin typeface="AvenirNext LT Pro Regular" charset="0"/>
              </a:defRPr>
            </a:lvl5pPr>
            <a:lvl6pPr marL="2514600" indent="-228600" eaLnBrk="0" fontAlgn="base" hangingPunct="0">
              <a:spcBef>
                <a:spcPct val="0"/>
              </a:spcBef>
              <a:spcAft>
                <a:spcPct val="0"/>
              </a:spcAft>
              <a:defRPr>
                <a:solidFill>
                  <a:schemeClr val="tx1"/>
                </a:solidFill>
                <a:latin typeface="AvenirNext LT Pro Regular" charset="0"/>
              </a:defRPr>
            </a:lvl6pPr>
            <a:lvl7pPr marL="2971800" indent="-228600" eaLnBrk="0" fontAlgn="base" hangingPunct="0">
              <a:spcBef>
                <a:spcPct val="0"/>
              </a:spcBef>
              <a:spcAft>
                <a:spcPct val="0"/>
              </a:spcAft>
              <a:defRPr>
                <a:solidFill>
                  <a:schemeClr val="tx1"/>
                </a:solidFill>
                <a:latin typeface="AvenirNext LT Pro Regular" charset="0"/>
              </a:defRPr>
            </a:lvl7pPr>
            <a:lvl8pPr marL="3429000" indent="-228600" eaLnBrk="0" fontAlgn="base" hangingPunct="0">
              <a:spcBef>
                <a:spcPct val="0"/>
              </a:spcBef>
              <a:spcAft>
                <a:spcPct val="0"/>
              </a:spcAft>
              <a:defRPr>
                <a:solidFill>
                  <a:schemeClr val="tx1"/>
                </a:solidFill>
                <a:latin typeface="AvenirNext LT Pro Regular" charset="0"/>
              </a:defRPr>
            </a:lvl8pPr>
            <a:lvl9pPr marL="3886200" indent="-228600" eaLnBrk="0" fontAlgn="base" hangingPunct="0">
              <a:spcBef>
                <a:spcPct val="0"/>
              </a:spcBef>
              <a:spcAft>
                <a:spcPct val="0"/>
              </a:spcAft>
              <a:defRPr>
                <a:solidFill>
                  <a:schemeClr val="tx1"/>
                </a:solidFill>
                <a:latin typeface="AvenirNext LT Pro Regular"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venirNext LT Pro Regular" panose="020B0504020202020204" pitchFamily="34" charset="0"/>
              </a:rPr>
              <a:t>TEXT STYLES</a:t>
            </a:r>
            <a:endParaRPr lang="en-GB" altLang="da-DK" sz="16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Use the </a:t>
            </a:r>
            <a:r>
              <a:rPr lang="en-GB" altLang="da-DK" sz="900" b="1" noProof="1">
                <a:solidFill>
                  <a:schemeClr val="tx1"/>
                </a:solidFill>
                <a:latin typeface="+mn-lt"/>
                <a:cs typeface="AvenirNext LT Pro Medium" panose="020B0504020202020204" pitchFamily="34" charset="0"/>
              </a:rPr>
              <a:t>TAB</a:t>
            </a:r>
            <a:r>
              <a:rPr lang="en-GB" altLang="da-DK" sz="900" b="0" noProof="1">
                <a:solidFill>
                  <a:schemeClr val="tx1"/>
                </a:solidFill>
                <a:latin typeface="+mn-lt"/>
                <a:cs typeface="AvenirNext LT Pro Regular" panose="020B0504020202020204" pitchFamily="34" charset="0"/>
              </a:rPr>
              <a:t>-key</a:t>
            </a:r>
            <a:r>
              <a:rPr lang="en-GB" altLang="da-DK" sz="900" b="0" baseline="0" noProof="1">
                <a:solidFill>
                  <a:schemeClr val="tx1"/>
                </a:solidFill>
                <a:latin typeface="+mn-lt"/>
                <a:cs typeface="AvenirNext LT Pro Regular" panose="020B0504020202020204" pitchFamily="34" charset="0"/>
              </a:rPr>
              <a:t> to jump through </a:t>
            </a:r>
            <a:br>
              <a:rPr lang="en-GB" altLang="da-DK" sz="900" b="0" baseline="0" noProof="1">
                <a:solidFill>
                  <a:schemeClr val="tx1"/>
                </a:solidFill>
                <a:latin typeface="+mn-lt"/>
                <a:cs typeface="AvenirNext LT Pro Regular" panose="020B0504020202020204" pitchFamily="34" charset="0"/>
              </a:rPr>
            </a:br>
            <a:r>
              <a:rPr lang="en-GB" altLang="da-DK" sz="900" b="0" baseline="0" noProof="1">
                <a:solidFill>
                  <a:schemeClr val="tx1"/>
                </a:solidFill>
                <a:latin typeface="+mn-lt"/>
                <a:cs typeface="AvenirNext LT Pro Regular" panose="020B0504020202020204" pitchFamily="34" charset="0"/>
              </a:rPr>
              <a:t>levels. Click </a:t>
            </a:r>
            <a:r>
              <a:rPr lang="en-GB" altLang="da-DK" sz="900" b="1" baseline="0" noProof="1">
                <a:solidFill>
                  <a:schemeClr val="tx1"/>
                </a:solidFill>
                <a:latin typeface="+mn-lt"/>
                <a:cs typeface="AvenirNext LT Pro Medium" panose="020B0504020202020204" pitchFamily="34" charset="0"/>
              </a:rPr>
              <a:t>ENTER</a:t>
            </a:r>
            <a:r>
              <a:rPr lang="en-GB" altLang="da-DK" sz="900" b="0" baseline="0" noProof="1">
                <a:solidFill>
                  <a:schemeClr val="tx1"/>
                </a:solidFill>
                <a:latin typeface="+mn-lt"/>
                <a:cs typeface="AvenirNext LT Pro Regular" panose="020B0504020202020204" pitchFamily="34" charset="0"/>
              </a:rPr>
              <a:t>, then </a:t>
            </a:r>
            <a:r>
              <a:rPr lang="en-GB" altLang="da-DK" sz="900" b="1" baseline="0" noProof="1">
                <a:solidFill>
                  <a:schemeClr val="tx1"/>
                </a:solidFill>
                <a:latin typeface="+mn-lt"/>
                <a:cs typeface="AvenirNext LT Pro Medium" panose="020B0504020202020204" pitchFamily="34" charset="0"/>
              </a:rPr>
              <a:t>TAB</a:t>
            </a:r>
            <a:r>
              <a:rPr lang="en-GB" altLang="da-DK" sz="900" b="0" baseline="0" noProof="1">
                <a:solidFill>
                  <a:schemeClr val="tx1"/>
                </a:solidFill>
                <a:latin typeface="+mn-lt"/>
                <a:cs typeface="AvenirNext LT Pro Regular" panose="020B05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venirNext LT Pro Regular" panose="020B0504020202020204" pitchFamily="34" charset="0"/>
              </a:rPr>
              <a:t>To go back in levels use </a:t>
            </a:r>
            <a:r>
              <a:rPr lang="en-GB" altLang="da-DK" sz="900" b="1" baseline="0" noProof="1">
                <a:solidFill>
                  <a:schemeClr val="tx1"/>
                </a:solidFill>
                <a:latin typeface="+mn-lt"/>
                <a:cs typeface="AvenirNext LT Pro Medium" panose="020B0504020202020204" pitchFamily="34" charset="0"/>
              </a:rPr>
              <a:t>SHIFT-TAB</a:t>
            </a:r>
            <a:endParaRPr lang="en-GB" sz="900" b="1" noProof="1">
              <a:solidFill>
                <a:schemeClr val="tx1"/>
              </a:solidFill>
              <a:latin typeface="+mn-lt"/>
              <a:cs typeface="AvenirNext LT Pro Medium" panose="020B0504020202020204" pitchFamily="34" charset="0"/>
            </a:endParaRPr>
          </a:p>
          <a:p>
            <a:pPr eaLnBrk="1" hangingPunct="1">
              <a:spcAft>
                <a:spcPts val="600"/>
              </a:spcAft>
              <a:defRPr/>
            </a:pPr>
            <a:r>
              <a:rPr lang="en-GB" sz="900" noProof="1">
                <a:solidFill>
                  <a:schemeClr val="tx1"/>
                </a:solidFill>
                <a:latin typeface="+mn-lt"/>
                <a:cs typeface="AvenirNext LT Pro Regular" panose="020B0504020202020204" pitchFamily="34" charset="0"/>
              </a:rPr>
              <a:t>Alternatively, </a:t>
            </a:r>
            <a:r>
              <a:rPr lang="en-GB" sz="900" b="1" noProof="1">
                <a:solidFill>
                  <a:schemeClr val="tx1"/>
                </a:solidFill>
                <a:latin typeface="+mn-lt"/>
                <a:cs typeface="AvenirNext LT Pro Medium" panose="020B0504020202020204" pitchFamily="34" charset="0"/>
              </a:rPr>
              <a:t>Increase</a:t>
            </a:r>
            <a:r>
              <a:rPr lang="en-GB" sz="900" baseline="0" noProof="1">
                <a:solidFill>
                  <a:schemeClr val="tx1"/>
                </a:solidFill>
                <a:latin typeface="+mn-lt"/>
                <a:cs typeface="AvenirNext LT Pro Regular" panose="020B0504020202020204" pitchFamily="34" charset="0"/>
              </a:rPr>
              <a:t> and</a:t>
            </a:r>
            <a:br>
              <a:rPr lang="en-GB" sz="900" baseline="0" noProof="1">
                <a:solidFill>
                  <a:schemeClr val="tx1"/>
                </a:solidFill>
                <a:latin typeface="+mn-lt"/>
                <a:cs typeface="AvenirNext LT Pro Regular" panose="020B0504020202020204" pitchFamily="34" charset="0"/>
              </a:rPr>
            </a:br>
            <a:r>
              <a:rPr lang="en-GB" sz="900" b="1" baseline="0" noProof="1">
                <a:solidFill>
                  <a:schemeClr val="tx1"/>
                </a:solidFill>
                <a:latin typeface="+mn-lt"/>
                <a:cs typeface="AvenirNext LT Pro Medium" panose="020B0504020202020204" pitchFamily="34" charset="0"/>
              </a:rPr>
              <a:t>Decrease </a:t>
            </a:r>
            <a:r>
              <a:rPr lang="en-GB" sz="900" baseline="0" noProof="1">
                <a:solidFill>
                  <a:schemeClr val="tx1"/>
                </a:solidFill>
                <a:latin typeface="+mn-lt"/>
                <a:cs typeface="AvenirNext LT Pro Regular" panose="020B0504020202020204" pitchFamily="34" charset="0"/>
              </a:rPr>
              <a:t>list level can be used</a:t>
            </a:r>
            <a:br>
              <a:rPr lang="en-GB" altLang="da-DK" sz="900" b="0" noProof="1">
                <a:solidFill>
                  <a:schemeClr val="tx1"/>
                </a:solidFill>
                <a:latin typeface="+mn-lt"/>
                <a:cs typeface="AvenirNext LT Pro Regular" panose="020B0504020202020204" pitchFamily="34" charset="0"/>
              </a:rPr>
            </a:br>
            <a:br>
              <a:rPr lang="en-GB" altLang="da-DK" sz="900" b="0" noProof="1">
                <a:solidFill>
                  <a:schemeClr val="tx1"/>
                </a:solidFill>
                <a:latin typeface="+mn-lt"/>
                <a:cs typeface="AvenirNext LT Pro Regular" panose="020B0504020202020204" pitchFamily="34" charset="0"/>
              </a:rPr>
            </a:br>
            <a:r>
              <a:rPr lang="en-GB" sz="900" b="1" noProof="1">
                <a:solidFill>
                  <a:schemeClr val="tx1"/>
                </a:solidFill>
                <a:latin typeface="+mn-lt"/>
                <a:cs typeface="AvenirNext LT Pro Medium" panose="020B05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venirNext LT Pro Regular" panose="020B0504020202020204" pitchFamily="34" charset="0"/>
              </a:rPr>
              <a:t>Click the </a:t>
            </a:r>
            <a:r>
              <a:rPr lang="en-GB" altLang="da-DK" sz="900" b="1" baseline="0" noProof="1">
                <a:solidFill>
                  <a:schemeClr val="tx1"/>
                </a:solidFill>
                <a:latin typeface="+mn-lt"/>
                <a:cs typeface="AvenirNext LT Pro Medium" panose="020B0504020202020204" pitchFamily="34" charset="0"/>
              </a:rPr>
              <a:t>Reset </a:t>
            </a:r>
            <a:r>
              <a:rPr lang="en-GB" altLang="da-DK" sz="900" noProof="1">
                <a:solidFill>
                  <a:schemeClr val="tx1"/>
                </a:solidFill>
                <a:latin typeface="+mn-lt"/>
                <a:cs typeface="AvenirNext LT Pro Regular" panose="020B0504020202020204" pitchFamily="34" charset="0"/>
              </a:rPr>
              <a:t>menu to reset position, size</a:t>
            </a:r>
            <a:r>
              <a:rPr lang="en-GB" altLang="da-DK" sz="900" baseline="0" noProof="1">
                <a:solidFill>
                  <a:schemeClr val="tx1"/>
                </a:solidFill>
                <a:latin typeface="+mn-lt"/>
                <a:cs typeface="AvenirNext LT Pro Regular" panose="020B05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venirNext LT Pro Regular" panose="020B0504020202020204" pitchFamily="34" charset="0"/>
              </a:rPr>
            </a:br>
            <a:r>
              <a:rPr lang="en-GB" sz="1600" dirty="0">
                <a:latin typeface="+mn-lt"/>
                <a:cs typeface="AvenirNext LT Pro Regular" panose="020B05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venirNext LT Pro Regular" panose="020B0504020202020204" pitchFamily="34" charset="0"/>
              </a:rPr>
              <a:t>Click on the menu </a:t>
            </a:r>
            <a:r>
              <a:rPr lang="en-GB" altLang="da-DK" sz="900" b="1" noProof="1">
                <a:solidFill>
                  <a:schemeClr val="tx1"/>
                </a:solidFill>
                <a:latin typeface="+mn-lt"/>
                <a:cs typeface="AvenirNext LT Pro Medium" panose="020B0504020202020204" pitchFamily="34" charset="0"/>
              </a:rPr>
              <a:t>New Slide </a:t>
            </a:r>
            <a:r>
              <a:rPr lang="en-GB" altLang="da-DK" sz="900" b="0" noProof="1">
                <a:solidFill>
                  <a:schemeClr val="tx1"/>
                </a:solidFill>
                <a:latin typeface="+mn-lt"/>
                <a:cs typeface="AvenirNext LT Pro Regular" panose="020B0504020202020204" pitchFamily="34" charset="0"/>
              </a:rPr>
              <a:t>in the </a:t>
            </a:r>
            <a:r>
              <a:rPr lang="en-GB" altLang="da-DK" sz="900" b="1" noProof="1">
                <a:solidFill>
                  <a:schemeClr val="tx1"/>
                </a:solidFill>
                <a:latin typeface="+mn-lt"/>
                <a:cs typeface="AvenirNext LT Pro Medium" panose="020B0504020202020204" pitchFamily="34" charset="0"/>
              </a:rPr>
              <a:t>Home</a:t>
            </a:r>
            <a:r>
              <a:rPr lang="en-GB" altLang="da-DK" sz="900" b="0" noProof="1">
                <a:solidFill>
                  <a:schemeClr val="tx1"/>
                </a:solidFill>
                <a:latin typeface="+mn-lt"/>
                <a:cs typeface="AvenirNext LT Pro Regular" panose="020B0504020202020204" pitchFamily="34" charset="0"/>
              </a:rPr>
              <a:t> tab to insert a new slide</a:t>
            </a:r>
            <a:br>
              <a:rPr lang="en-GB" altLang="da-DK" sz="900" b="0" noProof="1">
                <a:solidFill>
                  <a:schemeClr val="tx1"/>
                </a:solidFill>
                <a:latin typeface="+mn-lt"/>
                <a:cs typeface="AvenirNext LT Pro Regular" panose="020B0504020202020204" pitchFamily="34" charset="0"/>
              </a:rPr>
            </a:br>
            <a:br>
              <a:rPr lang="en-GB" altLang="da-DK" sz="900" b="0" noProof="1">
                <a:solidFill>
                  <a:schemeClr val="tx1"/>
                </a:solidFill>
                <a:latin typeface="+mn-lt"/>
                <a:cs typeface="AvenirNext LT Pro Regular" panose="020B0504020202020204" pitchFamily="34" charset="0"/>
              </a:rPr>
            </a:br>
            <a:r>
              <a:rPr lang="en-GB" altLang="da-DK" sz="900" b="1" noProof="1">
                <a:solidFill>
                  <a:schemeClr val="tx1"/>
                </a:solidFill>
                <a:latin typeface="+mn-lt"/>
                <a:cs typeface="AvenirNext LT Pro Medium" panose="020B0504020202020204" pitchFamily="34" charset="0"/>
              </a:rPr>
              <a:t>Change layout</a:t>
            </a:r>
            <a:endParaRPr lang="en-GB" altLang="da-DK" sz="900" b="0" noProof="1">
              <a:solidFill>
                <a:schemeClr val="tx1"/>
              </a:solidFill>
              <a:latin typeface="+mn-lt"/>
              <a:cs typeface="AvenirNext LT Pro Regular" panose="020B0504020202020204" pitchFamily="34" charset="0"/>
            </a:endParaRPr>
          </a:p>
          <a:p>
            <a:pPr marL="0" indent="0">
              <a:spcAft>
                <a:spcPts val="600"/>
              </a:spcAft>
              <a:buFont typeface="+mj-lt"/>
              <a:buNone/>
            </a:pPr>
            <a:r>
              <a:rPr lang="en-GB" sz="900" dirty="0">
                <a:solidFill>
                  <a:srgbClr val="000000"/>
                </a:solidFill>
                <a:latin typeface="+mn-lt"/>
                <a:ea typeface="AvenirNext LT Pro Regular" panose="020B0504020202020204" pitchFamily="34" charset="0"/>
              </a:rPr>
              <a:t>Click on the arrow next to </a:t>
            </a:r>
            <a:r>
              <a:rPr lang="en-GB" sz="900" b="1" dirty="0">
                <a:solidFill>
                  <a:srgbClr val="000000"/>
                </a:solidFill>
                <a:latin typeface="+mn-lt"/>
                <a:ea typeface="AvenirNext LT Pro Medium" panose="020B0504020202020204" pitchFamily="34" charset="0"/>
              </a:rPr>
              <a:t>Layout</a:t>
            </a:r>
            <a:br>
              <a:rPr lang="en-GB" sz="900" b="1" dirty="0">
                <a:solidFill>
                  <a:srgbClr val="000000"/>
                </a:solidFill>
                <a:latin typeface="+mn-lt"/>
                <a:ea typeface="AvenirNext LT Pro Medium" panose="020B0504020202020204" pitchFamily="34" charset="0"/>
              </a:rPr>
            </a:br>
            <a:r>
              <a:rPr lang="en-GB" sz="900" dirty="0">
                <a:solidFill>
                  <a:srgbClr val="000000"/>
                </a:solidFill>
                <a:latin typeface="+mn-lt"/>
                <a:ea typeface="AvenirNext LT Pro Regular" panose="020B0504020202020204" pitchFamily="34" charset="0"/>
              </a:rPr>
              <a:t>to view a dropdown menu of possible slide layouts</a:t>
            </a:r>
            <a:endParaRPr lang="en-GB" sz="900" dirty="0">
              <a:latin typeface="+mn-lt"/>
              <a:ea typeface="AvenirNext LT Pro Regular" panose="020B05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3378881" y="480141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3378881" y="3985546"/>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3381579" y="3134979"/>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3378881" y="2480529"/>
            <a:ext cx="457143" cy="257143"/>
          </a:xfrm>
          <a:prstGeom prst="rect">
            <a:avLst/>
          </a:prstGeom>
        </p:spPr>
      </p:pic>
    </p:spTree>
    <p:extLst>
      <p:ext uri="{BB962C8B-B14F-4D97-AF65-F5344CB8AC3E}">
        <p14:creationId xmlns:p14="http://schemas.microsoft.com/office/powerpoint/2010/main" val="3069934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D385C129-467E-404F-9020-54DE6C497467}" type="datetime1">
              <a:rPr lang="en-US" smtClean="0"/>
              <a:t>11/16/2023</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0850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A">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0419" y="5818777"/>
            <a:ext cx="3739300" cy="446562"/>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1" y="-1"/>
            <a:ext cx="6094800" cy="6861600"/>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a:xfrm>
            <a:off x="6900419" y="1114425"/>
            <a:ext cx="4653404" cy="2061153"/>
          </a:xfrm>
        </p:spPr>
        <p:txBody>
          <a:bodyPr anchor="b"/>
          <a:lstStyle>
            <a:lvl1pPr algn="l">
              <a:lnSpc>
                <a:spcPct val="110000"/>
              </a:lnSpc>
              <a:defRPr sz="4000"/>
            </a:lvl1pPr>
          </a:lstStyle>
          <a:p>
            <a:r>
              <a:rPr lang="en-GB" dirty="0"/>
              <a:t>Click to add title</a:t>
            </a:r>
          </a:p>
        </p:txBody>
      </p:sp>
      <p:sp>
        <p:nvSpPr>
          <p:cNvPr id="3" name="Subtitle 2"/>
          <p:cNvSpPr>
            <a:spLocks noGrp="1"/>
          </p:cNvSpPr>
          <p:nvPr>
            <p:ph type="subTitle" idx="1" hasCustomPrompt="1"/>
          </p:nvPr>
        </p:nvSpPr>
        <p:spPr>
          <a:xfrm>
            <a:off x="6900419" y="3602038"/>
            <a:ext cx="4653404" cy="385500"/>
          </a:xfrm>
        </p:spPr>
        <p:txBody>
          <a:bodyPr/>
          <a:lstStyle>
            <a:lvl1pPr marL="0" indent="0" algn="l">
              <a:spcBef>
                <a:spcPts val="0"/>
              </a:spcBef>
              <a:buFont typeface="Avenir Next LT Pro" panose="020B0504020202020204" pitchFamily="34" charset="0"/>
              <a:buChar char="​"/>
              <a:defRPr sz="1800" b="1"/>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a:xfrm>
            <a:off x="6900419" y="4287818"/>
            <a:ext cx="4653403" cy="299470"/>
          </a:xfrm>
          <a:prstGeom prst="rect">
            <a:avLst/>
          </a:prstGeom>
        </p:spPr>
        <p:txBody>
          <a:bodyPr vert="horz" lIns="0" tIns="0" rIns="0" bIns="0" rtlCol="0" anchor="t" anchorCtr="0"/>
          <a:lstStyle>
            <a:lvl1pPr algn="l">
              <a:defRPr sz="1800">
                <a:solidFill>
                  <a:schemeClr val="tx1"/>
                </a:solidFill>
              </a:defRPr>
            </a:lvl1pPr>
          </a:lstStyle>
          <a:p>
            <a:fld id="{CE77732F-5754-4CFE-A971-EAC0406E3B57}" type="datetime4">
              <a:rPr lang="en-US" smtClean="0"/>
              <a:t>November 16, 2023</a:t>
            </a:fld>
            <a:endParaRPr lang="en-GB" dirty="0"/>
          </a:p>
        </p:txBody>
      </p:sp>
    </p:spTree>
    <p:extLst>
      <p:ext uri="{BB962C8B-B14F-4D97-AF65-F5344CB8AC3E}">
        <p14:creationId xmlns:p14="http://schemas.microsoft.com/office/powerpoint/2010/main" val="1485913717"/>
      </p:ext>
    </p:extLst>
  </p:cSld>
  <p:clrMapOvr>
    <a:masterClrMapping/>
  </p:clrMapOvr>
  <p:hf sldNum="0" hdr="0" ftr="0"/>
  <p:extLst>
    <p:ext uri="{DCECCB84-F9BA-43D5-87BE-67443E8EF086}">
      <p15:sldGuideLst xmlns:p15="http://schemas.microsoft.com/office/powerpoint/2012/main">
        <p15:guide id="1" pos="43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A">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0419" y="5818777"/>
            <a:ext cx="3739300" cy="446562"/>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1" y="-1"/>
            <a:ext cx="6094800" cy="6861600"/>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a:xfrm>
            <a:off x="6900419" y="1114425"/>
            <a:ext cx="4653404" cy="2061153"/>
          </a:xfrm>
        </p:spPr>
        <p:txBody>
          <a:bodyPr anchor="b"/>
          <a:lstStyle>
            <a:lvl1pPr algn="l">
              <a:lnSpc>
                <a:spcPct val="110000"/>
              </a:lnSpc>
              <a:defRPr sz="4000"/>
            </a:lvl1pPr>
          </a:lstStyle>
          <a:p>
            <a:r>
              <a:rPr lang="en-GB" dirty="0"/>
              <a:t>Click to add title</a:t>
            </a:r>
          </a:p>
        </p:txBody>
      </p:sp>
      <p:sp>
        <p:nvSpPr>
          <p:cNvPr id="3" name="Subtitle 2"/>
          <p:cNvSpPr>
            <a:spLocks noGrp="1"/>
          </p:cNvSpPr>
          <p:nvPr>
            <p:ph type="subTitle" idx="1" hasCustomPrompt="1"/>
          </p:nvPr>
        </p:nvSpPr>
        <p:spPr>
          <a:xfrm>
            <a:off x="6900419" y="3602038"/>
            <a:ext cx="4653404" cy="385500"/>
          </a:xfrm>
        </p:spPr>
        <p:txBody>
          <a:bodyPr/>
          <a:lstStyle>
            <a:lvl1pPr marL="0" indent="0" algn="l">
              <a:spcBef>
                <a:spcPts val="0"/>
              </a:spcBef>
              <a:buFont typeface="Avenir Next LT Pro" panose="020B0504020202020204" pitchFamily="34" charset="0"/>
              <a:buChar char="​"/>
              <a:defRPr sz="1800" b="1"/>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a:xfrm>
            <a:off x="6900419" y="4287818"/>
            <a:ext cx="4653403" cy="299470"/>
          </a:xfrm>
          <a:prstGeom prst="rect">
            <a:avLst/>
          </a:prstGeom>
        </p:spPr>
        <p:txBody>
          <a:bodyPr vert="horz" lIns="0" tIns="0" rIns="0" bIns="0" rtlCol="0" anchor="t" anchorCtr="0"/>
          <a:lstStyle>
            <a:lvl1pPr algn="l">
              <a:defRPr sz="1800">
                <a:solidFill>
                  <a:schemeClr val="tx1"/>
                </a:solidFill>
              </a:defRPr>
            </a:lvl1pPr>
          </a:lstStyle>
          <a:p>
            <a:fld id="{B80C839D-27FA-49A2-9F17-E1B7249E2FC6}" type="datetime4">
              <a:rPr lang="en-US" smtClean="0"/>
              <a:t>November 16, 2023</a:t>
            </a:fld>
            <a:endParaRPr lang="en-GB" dirty="0"/>
          </a:p>
        </p:txBody>
      </p:sp>
    </p:spTree>
    <p:extLst>
      <p:ext uri="{BB962C8B-B14F-4D97-AF65-F5344CB8AC3E}">
        <p14:creationId xmlns:p14="http://schemas.microsoft.com/office/powerpoint/2010/main" val="4186936589"/>
      </p:ext>
    </p:extLst>
  </p:cSld>
  <p:clrMapOvr>
    <a:masterClrMapping/>
  </p:clrMapOvr>
  <p:extLst>
    <p:ext uri="{DCECCB84-F9BA-43D5-87BE-67443E8EF086}">
      <p15:sldGuideLst xmlns:p15="http://schemas.microsoft.com/office/powerpoint/2012/main">
        <p15:guide id="1" pos="43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picture B">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0"/>
            <a:ext cx="6096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7975" y="6078817"/>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0" y="-1"/>
            <a:ext cx="6096000" cy="6861600"/>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bwMode="white">
          <a:xfrm>
            <a:off x="6657975" y="1114425"/>
            <a:ext cx="4895848" cy="2807111"/>
          </a:xfrm>
        </p:spPr>
        <p:txBody>
          <a:bodyPr anchor="b"/>
          <a:lstStyle>
            <a:lvl1pPr algn="l">
              <a:lnSpc>
                <a:spcPct val="110000"/>
              </a:lnSpc>
              <a:defRPr sz="4000">
                <a:solidFill>
                  <a:schemeClr val="bg1"/>
                </a:solidFill>
              </a:defRPr>
            </a:lvl1pPr>
          </a:lstStyle>
          <a:p>
            <a:r>
              <a:rPr lang="en-GB" dirty="0"/>
              <a:t>Click to add title</a:t>
            </a:r>
          </a:p>
        </p:txBody>
      </p:sp>
      <p:sp>
        <p:nvSpPr>
          <p:cNvPr id="3" name="Subtitle 2"/>
          <p:cNvSpPr>
            <a:spLocks noGrp="1"/>
          </p:cNvSpPr>
          <p:nvPr>
            <p:ph type="subTitle" idx="1" hasCustomPrompt="1"/>
          </p:nvPr>
        </p:nvSpPr>
        <p:spPr bwMode="white">
          <a:xfrm>
            <a:off x="6657975" y="4338004"/>
            <a:ext cx="4895848" cy="385500"/>
          </a:xfrm>
        </p:spPr>
        <p:txBody>
          <a:bodyPr/>
          <a:lstStyle>
            <a:lvl1pPr marL="0" indent="0" algn="l">
              <a:spcBef>
                <a:spcPts val="0"/>
              </a:spcBef>
              <a:buFont typeface="Avenir Next LT Pro" panose="020B0504020202020204" pitchFamily="34" charset="0"/>
              <a:buChar char="​"/>
              <a:defRPr sz="1800" b="1">
                <a:solidFill>
                  <a:schemeClr val="bg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bwMode="white">
          <a:xfrm>
            <a:off x="6657975" y="4906943"/>
            <a:ext cx="4895847" cy="299470"/>
          </a:xfrm>
          <a:prstGeom prst="rect">
            <a:avLst/>
          </a:prstGeom>
        </p:spPr>
        <p:txBody>
          <a:bodyPr vert="horz" lIns="0" tIns="0" rIns="0" bIns="0" rtlCol="0" anchor="t" anchorCtr="0"/>
          <a:lstStyle>
            <a:lvl1pPr algn="l">
              <a:defRPr sz="1800">
                <a:solidFill>
                  <a:schemeClr val="bg1"/>
                </a:solidFill>
              </a:defRPr>
            </a:lvl1pPr>
          </a:lstStyle>
          <a:p>
            <a:fld id="{C4BFCDF4-7C5A-4F34-A4E2-FF1D526A33FE}" type="datetime4">
              <a:rPr lang="en-US" smtClean="0"/>
              <a:t>November 16, 2023</a:t>
            </a:fld>
            <a:endParaRPr lang="en-GB" dirty="0"/>
          </a:p>
        </p:txBody>
      </p:sp>
      <p:sp>
        <p:nvSpPr>
          <p:cNvPr id="4" name="TextBox 3">
            <a:extLst>
              <a:ext uri="{FF2B5EF4-FFF2-40B4-BE49-F238E27FC236}">
                <a16:creationId xmlns:a16="http://schemas.microsoft.com/office/drawing/2014/main" id="{E7B34927-19EF-CFDE-EE83-83923C040E4C}"/>
              </a:ext>
            </a:extLst>
          </p:cNvPr>
          <p:cNvSpPr txBox="1"/>
          <p:nvPr userDrawn="1"/>
        </p:nvSpPr>
        <p:spPr>
          <a:xfrm>
            <a:off x="10881360" y="0"/>
            <a:ext cx="1310640" cy="307777"/>
          </a:xfrm>
          <a:prstGeom prst="rect">
            <a:avLst/>
          </a:prstGeom>
          <a:solidFill>
            <a:srgbClr val="FFFF00"/>
          </a:solidFill>
        </p:spPr>
        <p:txBody>
          <a:bodyPr wrap="square" lIns="0" tIns="0" rIns="0" bIns="0" rtlCol="0">
            <a:spAutoFit/>
          </a:bodyPr>
          <a:lstStyle/>
          <a:p>
            <a:pPr algn="ctr"/>
            <a:r>
              <a:rPr lang="en-US" sz="2000" dirty="0"/>
              <a:t>Draft</a:t>
            </a:r>
          </a:p>
        </p:txBody>
      </p:sp>
    </p:spTree>
    <p:extLst>
      <p:ext uri="{BB962C8B-B14F-4D97-AF65-F5344CB8AC3E}">
        <p14:creationId xmlns:p14="http://schemas.microsoft.com/office/powerpoint/2010/main" val="781072759"/>
      </p:ext>
    </p:extLst>
  </p:cSld>
  <p:clrMapOvr>
    <a:masterClrMapping/>
  </p:clrMapOvr>
  <p:extLst>
    <p:ext uri="{DCECCB84-F9BA-43D5-87BE-67443E8EF086}">
      <p15:sldGuideLst xmlns:p15="http://schemas.microsoft.com/office/powerpoint/2012/main">
        <p15:guide id="1" pos="419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picture B + watermark">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0"/>
            <a:ext cx="6096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6" name="Picture 15">
            <a:extLst>
              <a:ext uri="{FF2B5EF4-FFF2-40B4-BE49-F238E27FC236}">
                <a16:creationId xmlns:a16="http://schemas.microsoft.com/office/drawing/2014/main" id="{95E3CDFF-E99F-F340-9F52-FCA17B954042}"/>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7220164" y="-158481"/>
            <a:ext cx="5065424" cy="5065424"/>
          </a:xfrm>
          <a:prstGeom prst="rect">
            <a:avLst/>
          </a:prstGeom>
        </p:spPr>
      </p:pic>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57975" y="6078817"/>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0" y="-1"/>
            <a:ext cx="6096000" cy="6861600"/>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bwMode="white">
          <a:xfrm>
            <a:off x="6657975" y="1114425"/>
            <a:ext cx="4895848" cy="2807111"/>
          </a:xfrm>
        </p:spPr>
        <p:txBody>
          <a:bodyPr anchor="b"/>
          <a:lstStyle>
            <a:lvl1pPr algn="l">
              <a:lnSpc>
                <a:spcPct val="110000"/>
              </a:lnSpc>
              <a:defRPr sz="4000">
                <a:solidFill>
                  <a:schemeClr val="bg1"/>
                </a:solidFill>
              </a:defRPr>
            </a:lvl1pPr>
          </a:lstStyle>
          <a:p>
            <a:r>
              <a:rPr lang="en-GB" dirty="0"/>
              <a:t>Click to add title</a:t>
            </a:r>
          </a:p>
        </p:txBody>
      </p:sp>
      <p:sp>
        <p:nvSpPr>
          <p:cNvPr id="3" name="Subtitle 2"/>
          <p:cNvSpPr>
            <a:spLocks noGrp="1"/>
          </p:cNvSpPr>
          <p:nvPr>
            <p:ph type="subTitle" idx="1" hasCustomPrompt="1"/>
          </p:nvPr>
        </p:nvSpPr>
        <p:spPr bwMode="white">
          <a:xfrm>
            <a:off x="6657975" y="4338004"/>
            <a:ext cx="4895848" cy="385500"/>
          </a:xfrm>
        </p:spPr>
        <p:txBody>
          <a:bodyPr/>
          <a:lstStyle>
            <a:lvl1pPr marL="0" indent="0" algn="l">
              <a:spcBef>
                <a:spcPts val="0"/>
              </a:spcBef>
              <a:buFont typeface="Avenir Next LT Pro" panose="020B0504020202020204" pitchFamily="34" charset="0"/>
              <a:buChar char="​"/>
              <a:defRPr sz="1800" b="1">
                <a:solidFill>
                  <a:schemeClr val="bg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bwMode="white">
          <a:xfrm>
            <a:off x="6657975" y="4906943"/>
            <a:ext cx="4895847" cy="299470"/>
          </a:xfrm>
          <a:prstGeom prst="rect">
            <a:avLst/>
          </a:prstGeom>
        </p:spPr>
        <p:txBody>
          <a:bodyPr vert="horz" lIns="0" tIns="0" rIns="0" bIns="0" rtlCol="0" anchor="t" anchorCtr="0"/>
          <a:lstStyle>
            <a:lvl1pPr algn="l">
              <a:defRPr sz="1800">
                <a:solidFill>
                  <a:schemeClr val="bg1"/>
                </a:solidFill>
              </a:defRPr>
            </a:lvl1pPr>
          </a:lstStyle>
          <a:p>
            <a:fld id="{E56215C0-141C-4340-BA62-E2EE8460AC53}" type="datetime4">
              <a:rPr lang="en-US" smtClean="0"/>
              <a:t>November 16, 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038008211"/>
      </p:ext>
    </p:extLst>
  </p:cSld>
  <p:clrMapOvr>
    <a:masterClrMapping/>
  </p:clrMapOvr>
  <p:extLst>
    <p:ext uri="{DCECCB84-F9BA-43D5-87BE-67443E8EF086}">
      <p15:sldGuideLst xmlns:p15="http://schemas.microsoft.com/office/powerpoint/2012/main">
        <p15:guide id="1" pos="419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picture C">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657903CC-D38A-4EBD-9AE3-AF5D4DBB20B8}" type="datetime4">
              <a:rPr lang="en-US" smtClean="0"/>
              <a:t>November 16, 2023</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5813523"/>
            <a:ext cx="6096000" cy="1048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3658" y="6159071"/>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a:xfrm>
            <a:off x="6657975" y="1114425"/>
            <a:ext cx="4895848" cy="1600495"/>
          </a:xfrm>
        </p:spPr>
        <p:txBody>
          <a:bodyPr anchor="b"/>
          <a:lstStyle>
            <a:lvl1pPr algn="l">
              <a:lnSpc>
                <a:spcPct val="110000"/>
              </a:lnSpc>
              <a:defRPr sz="4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subtitle</a:t>
            </a:r>
          </a:p>
        </p:txBody>
      </p:sp>
    </p:spTree>
    <p:extLst>
      <p:ext uri="{BB962C8B-B14F-4D97-AF65-F5344CB8AC3E}">
        <p14:creationId xmlns:p14="http://schemas.microsoft.com/office/powerpoint/2010/main" val="184391988"/>
      </p:ext>
    </p:extLst>
  </p:cSld>
  <p:clrMapOvr>
    <a:masterClrMapping/>
  </p:clrMapOvr>
  <p:extLst>
    <p:ext uri="{DCECCB84-F9BA-43D5-87BE-67443E8EF086}">
      <p15:sldGuideLst xmlns:p15="http://schemas.microsoft.com/office/powerpoint/2012/main">
        <p15:guide id="1" pos="4193">
          <p15:clr>
            <a:srgbClr val="FBAE40"/>
          </p15:clr>
        </p15:guide>
        <p15:guide id="2" pos="3566">
          <p15:clr>
            <a:srgbClr val="FBAE40"/>
          </p15:clr>
        </p15:guide>
        <p15:guide id="3" pos="33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picture D">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E0F009C5-C7B2-4AC3-B1EF-7AA9CBA4B23E}" type="datetime4">
              <a:rPr lang="en-US" smtClean="0"/>
              <a:t>November 16, 2023</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6" name="Logo">
            <a:extLst>
              <a:ext uri="{FF2B5EF4-FFF2-40B4-BE49-F238E27FC236}">
                <a16:creationId xmlns:a16="http://schemas.microsoft.com/office/drawing/2014/main" id="{F52F2982-3F1F-417C-953E-0CD81B4BA9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549" y="6171965"/>
            <a:ext cx="3033924" cy="362324"/>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a:xfrm>
            <a:off x="6657975" y="1114425"/>
            <a:ext cx="4895848" cy="1600495"/>
          </a:xfrm>
        </p:spPr>
        <p:txBody>
          <a:bodyPr anchor="b"/>
          <a:lstStyle>
            <a:lvl1pPr algn="l">
              <a:lnSpc>
                <a:spcPct val="110000"/>
              </a:lnSpc>
              <a:defRPr sz="4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subtitle</a:t>
            </a:r>
          </a:p>
        </p:txBody>
      </p:sp>
    </p:spTree>
    <p:extLst>
      <p:ext uri="{BB962C8B-B14F-4D97-AF65-F5344CB8AC3E}">
        <p14:creationId xmlns:p14="http://schemas.microsoft.com/office/powerpoint/2010/main" val="3968218979"/>
      </p:ext>
    </p:extLst>
  </p:cSld>
  <p:clrMapOvr>
    <a:masterClrMapping/>
  </p:clrMapOvr>
  <p:extLst>
    <p:ext uri="{DCECCB84-F9BA-43D5-87BE-67443E8EF086}">
      <p15:sldGuideLst xmlns:p15="http://schemas.microsoft.com/office/powerpoint/2012/main">
        <p15:guide id="1" pos="4192">
          <p15:clr>
            <a:srgbClr val="FBAE40"/>
          </p15:clr>
        </p15:guide>
        <p15:guide id="2" pos="3564">
          <p15:clr>
            <a:srgbClr val="FBAE40"/>
          </p15:clr>
        </p15:guide>
        <p15:guide id="3" pos="33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764E4AA7-13A3-45C9-92D0-1EC892ACCCBE}" type="datetime4">
              <a:rPr lang="en-US" smtClean="0"/>
              <a:t>November 16, 2023</a:t>
            </a:fld>
            <a:endParaRPr lang="en-GB"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 name="Title 1"/>
          <p:cNvSpPr>
            <a:spLocks noGrp="1"/>
          </p:cNvSpPr>
          <p:nvPr>
            <p:ph type="title" hasCustomPrompt="1"/>
          </p:nvPr>
        </p:nvSpPr>
        <p:spPr>
          <a:xfrm>
            <a:off x="6155999" y="1116000"/>
            <a:ext cx="5397825" cy="538164"/>
          </a:xfrm>
        </p:spPr>
        <p:txBody>
          <a:bodyPr/>
          <a:lstStyle>
            <a:lvl1pPr>
              <a:defRPr/>
            </a:lvl1pPr>
          </a:lstStyle>
          <a:p>
            <a:r>
              <a:rPr lang="en-GB" noProof="0" dirty="0"/>
              <a:t>Click to add Agenda</a:t>
            </a:r>
          </a:p>
        </p:txBody>
      </p:sp>
      <p:sp>
        <p:nvSpPr>
          <p:cNvPr id="7" name="Text Placeholder 2"/>
          <p:cNvSpPr>
            <a:spLocks noGrp="1"/>
          </p:cNvSpPr>
          <p:nvPr>
            <p:ph type="body" sz="quarter" idx="13" hasCustomPrompt="1"/>
          </p:nvPr>
        </p:nvSpPr>
        <p:spPr>
          <a:xfrm>
            <a:off x="6155999" y="2055813"/>
            <a:ext cx="5397825" cy="3819525"/>
          </a:xfrm>
        </p:spPr>
        <p:txBody>
          <a:bodyPr/>
          <a:lstStyle>
            <a:lvl1pPr marL="0" indent="0">
              <a:buFont typeface="Avenir Next LT Pro" panose="020B0504020202020204" pitchFamily="34" charset="0"/>
              <a:buChar char="​"/>
              <a:defRPr/>
            </a:lvl1pPr>
            <a:lvl2pPr marL="0" indent="0">
              <a:spcBef>
                <a:spcPts val="1200"/>
              </a:spcBef>
              <a:buFont typeface="Avenir Next LT Pro" panose="020B0504020202020204" pitchFamily="34" charset="0"/>
              <a:buChar char="​"/>
              <a:defRPr sz="2000" b="1">
                <a:solidFill>
                  <a:schemeClr val="accent1"/>
                </a:solidFill>
              </a:defRPr>
            </a:lvl2pPr>
            <a:lvl3pPr marL="0" indent="0">
              <a:spcBef>
                <a:spcPts val="1200"/>
              </a:spcBef>
              <a:buFont typeface="Avenir Next LT Pro" panose="020B0504020202020204" pitchFamily="34" charset="0"/>
              <a:buChar char="​"/>
              <a:defRPr sz="2000"/>
            </a:lvl3pPr>
            <a:lvl4pPr marL="0" indent="0">
              <a:spcBef>
                <a:spcPts val="1200"/>
              </a:spcBef>
              <a:buFont typeface="Avenir Next LT Pro" panose="020B0504020202020204" pitchFamily="34" charset="0"/>
              <a:buChar char="​"/>
              <a:defRPr sz="2000">
                <a:solidFill>
                  <a:schemeClr val="accent1"/>
                </a:solidFill>
              </a:defRPr>
            </a:lvl4pPr>
            <a:lvl5pPr marL="0" indent="0">
              <a:spcBef>
                <a:spcPts val="1200"/>
              </a:spcBef>
              <a:buFont typeface="Avenir Next LT Pro" panose="020B0504020202020204" pitchFamily="34" charset="0"/>
              <a:buChar char="​"/>
              <a:defRPr sz="2000"/>
            </a:lvl5pPr>
            <a:lvl6pPr marL="0" indent="0">
              <a:spcBef>
                <a:spcPts val="1200"/>
              </a:spcBef>
              <a:buFont typeface="Avenir Next LT Pro" panose="020B0504020202020204" pitchFamily="34" charset="0"/>
              <a:buChar char="​"/>
              <a:defRPr sz="2000" b="1">
                <a:solidFill>
                  <a:schemeClr val="accent1"/>
                </a:solidFill>
              </a:defRPr>
            </a:lvl6pPr>
            <a:lvl7pPr marL="0" indent="0">
              <a:spcBef>
                <a:spcPts val="1200"/>
              </a:spcBef>
              <a:buFont typeface="Avenir Next LT Pro" panose="020B0504020202020204" pitchFamily="34" charset="0"/>
              <a:buChar char="​"/>
              <a:defRPr sz="2000" b="0"/>
            </a:lvl7pPr>
            <a:lvl8pPr marL="0" indent="0">
              <a:spcBef>
                <a:spcPts val="1200"/>
              </a:spcBef>
              <a:buFont typeface="Avenir Next LT Pro" panose="020B0504020202020204" pitchFamily="34" charset="0"/>
              <a:buChar char="​"/>
              <a:defRPr sz="2000" b="1">
                <a:solidFill>
                  <a:schemeClr val="accent1"/>
                </a:solidFill>
              </a:defRPr>
            </a:lvl8pPr>
            <a:lvl9pPr marL="0" indent="0">
              <a:spcBef>
                <a:spcPts val="1200"/>
              </a:spcBef>
              <a:buFont typeface="Avenir Next LT Pro" panose="020B0504020202020204" pitchFamily="34" charset="0"/>
              <a:buChar char="​"/>
              <a:defRPr sz="2000"/>
            </a:lvl9pPr>
          </a:lstStyle>
          <a:p>
            <a:pPr lvl="0"/>
            <a:r>
              <a:rPr lang="en-GB" noProof="0" dirty="0"/>
              <a:t>Click to add agenda point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Picture Placeholder 7">
            <a:extLst>
              <a:ext uri="{FF2B5EF4-FFF2-40B4-BE49-F238E27FC236}">
                <a16:creationId xmlns:a16="http://schemas.microsoft.com/office/drawing/2014/main" id="{11024C59-BCE1-4BD6-8A02-366D1649E6F5}"/>
              </a:ext>
            </a:extLst>
          </p:cNvPr>
          <p:cNvSpPr>
            <a:spLocks noGrp="1"/>
          </p:cNvSpPr>
          <p:nvPr>
            <p:ph type="pic" sz="quarter" idx="18" hasCustomPrompt="1"/>
          </p:nvPr>
        </p:nvSpPr>
        <p:spPr>
          <a:xfrm>
            <a:off x="895545" y="1545996"/>
            <a:ext cx="4006393" cy="3403076"/>
          </a:xfrm>
        </p:spPr>
        <p:txBody>
          <a:bodyPr lIns="72000" tIns="36000" rIns="72000"/>
          <a:lstStyle>
            <a:lvl1pPr marL="0" indent="0" algn="l">
              <a:buNone/>
              <a:defRPr sz="1400"/>
            </a:lvl1pPr>
          </a:lstStyle>
          <a:p>
            <a:r>
              <a:rPr lang="en-GB" dirty="0"/>
              <a:t>Click on frame and insert picture from Templafy or use icon to insert from device.</a:t>
            </a:r>
          </a:p>
        </p:txBody>
      </p:sp>
    </p:spTree>
    <p:extLst>
      <p:ext uri="{BB962C8B-B14F-4D97-AF65-F5344CB8AC3E}">
        <p14:creationId xmlns:p14="http://schemas.microsoft.com/office/powerpoint/2010/main" val="1186237083"/>
      </p:ext>
    </p:extLst>
  </p:cSld>
  <p:clrMapOvr>
    <a:masterClrMapping/>
  </p:clrMapOvr>
  <p:extLst>
    <p:ext uri="{DCECCB84-F9BA-43D5-87BE-67443E8EF086}">
      <p15:sldGuideLst xmlns:p15="http://schemas.microsoft.com/office/powerpoint/2012/main">
        <p15:guide id="1" pos="3876">
          <p15:clr>
            <a:srgbClr val="FBAE40"/>
          </p15:clr>
        </p15:guide>
        <p15:guide id="2" pos="3090">
          <p15:clr>
            <a:srgbClr val="FBAE40"/>
          </p15:clr>
        </p15:guide>
        <p15:guide id="3" pos="5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 name="Title 1"/>
          <p:cNvSpPr>
            <a:spLocks noGrp="1"/>
          </p:cNvSpPr>
          <p:nvPr>
            <p:ph type="ctrTitle" hasCustomPrompt="1"/>
          </p:nvPr>
        </p:nvSpPr>
        <p:spPr>
          <a:xfrm>
            <a:off x="1217613" y="1114425"/>
            <a:ext cx="10336212" cy="2395537"/>
          </a:xfrm>
        </p:spPr>
        <p:txBody>
          <a:bodyPr anchor="b"/>
          <a:lstStyle>
            <a:lvl1pPr algn="l">
              <a:defRPr sz="6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1217612" y="3602038"/>
            <a:ext cx="10336213" cy="1655762"/>
          </a:xfrm>
        </p:spPr>
        <p:txBody>
          <a:bodyPr/>
          <a:lstStyle>
            <a:lvl1pPr marL="0" indent="0" algn="l">
              <a:spcBef>
                <a:spcPts val="0"/>
              </a:spcBef>
              <a:buFont typeface="Avenir Next LT Pro" panose="020B0504020202020204" pitchFamily="34" charset="0"/>
              <a:buChar char="​"/>
              <a:defRPr sz="2400" b="0">
                <a:solidFill>
                  <a:schemeClr val="tx1"/>
                </a:solidFill>
              </a:defRPr>
            </a:lvl1pPr>
            <a:lvl2pPr marL="0" indent="0" algn="l">
              <a:buFont typeface="Avenir Next LT Pro" panose="020B0504020202020204" pitchFamily="34" charset="0"/>
              <a:buNone/>
              <a:defRPr sz="2000" b="0">
                <a:solidFill>
                  <a:schemeClr val="tx1"/>
                </a:solidFill>
              </a:defRPr>
            </a:lvl2pPr>
            <a:lvl3pPr marL="0" indent="0" algn="l">
              <a:buFont typeface="Avenir Next LT Pro" panose="020B0504020202020204" pitchFamily="34" charset="0"/>
              <a:buChar char="​"/>
              <a:defRPr sz="2000" b="0">
                <a:solidFill>
                  <a:schemeClr val="tx1"/>
                </a:solidFill>
              </a:defRPr>
            </a:lvl3pPr>
            <a:lvl4pPr marL="0" indent="0" algn="l">
              <a:buFont typeface="Avenir Next LT Pro" panose="020B0504020202020204" pitchFamily="34" charset="0"/>
              <a:buChar char="​"/>
              <a:defRPr sz="2000" b="0">
                <a:solidFill>
                  <a:schemeClr val="tx1"/>
                </a:solidFill>
              </a:defRPr>
            </a:lvl4pPr>
            <a:lvl5pPr marL="0" indent="0" algn="l">
              <a:buFont typeface="Avenir Next LT Pro" panose="020B0504020202020204" pitchFamily="34" charset="0"/>
              <a:buChar char="​"/>
              <a:defRPr sz="2000" b="0">
                <a:solidFill>
                  <a:schemeClr val="tx1"/>
                </a:solidFill>
              </a:defRPr>
            </a:lvl5pPr>
            <a:lvl6pPr marL="0" indent="0" algn="l">
              <a:buFont typeface="Avenir Next LT Pro" panose="020B0504020202020204" pitchFamily="34" charset="0"/>
              <a:buChar char="​"/>
              <a:defRPr sz="2000" b="0">
                <a:solidFill>
                  <a:schemeClr val="tx1"/>
                </a:solidFill>
              </a:defRPr>
            </a:lvl6pPr>
            <a:lvl7pPr marL="0" indent="0" algn="l">
              <a:buFont typeface="Avenir Next LT Pro" panose="020B0504020202020204" pitchFamily="34" charset="0"/>
              <a:buChar char="​"/>
              <a:defRPr sz="2000" b="0">
                <a:solidFill>
                  <a:schemeClr val="tx1"/>
                </a:solidFill>
              </a:defRPr>
            </a:lvl7pPr>
            <a:lvl8pPr marL="0" indent="0" algn="l">
              <a:buFont typeface="Avenir Next LT Pro" panose="020B0504020202020204" pitchFamily="34" charset="0"/>
              <a:buChar char="​"/>
              <a:defRPr sz="2000" b="0">
                <a:solidFill>
                  <a:schemeClr val="tx1"/>
                </a:solidFill>
              </a:defRPr>
            </a:lvl8pPr>
            <a:lvl9pPr marL="0" indent="0" algn="l">
              <a:buFont typeface="Avenir Next LT Pro" panose="020B0504020202020204" pitchFamily="34" charset="0"/>
              <a:buChar char="​"/>
              <a:tabLst/>
              <a:defRPr sz="2000" b="0">
                <a:solidFill>
                  <a:schemeClr val="tx1"/>
                </a:solidFill>
              </a:defRPr>
            </a:lvl9pPr>
          </a:lstStyle>
          <a:p>
            <a:r>
              <a:rPr lang="en-GB" dirty="0"/>
              <a:t>Click to add subtitle</a:t>
            </a: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49BF55C2-8D5B-48D5-B841-66D4AABB2C1D}" type="datetime4">
              <a:rPr lang="en-US" smtClean="0"/>
              <a:t>November 16, 2023</a:t>
            </a:fld>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9" name="Logo">
            <a:extLst>
              <a:ext uri="{FF2B5EF4-FFF2-40B4-BE49-F238E27FC236}">
                <a16:creationId xmlns:a16="http://schemas.microsoft.com/office/drawing/2014/main" id="{EA4FC8C0-1051-4AFB-A9A0-EF7767F44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384" y="6257662"/>
            <a:ext cx="2717793" cy="324571"/>
          </a:xfrm>
          <a:prstGeom prst="rect">
            <a:avLst/>
          </a:prstGeom>
        </p:spPr>
      </p:pic>
    </p:spTree>
    <p:extLst>
      <p:ext uri="{BB962C8B-B14F-4D97-AF65-F5344CB8AC3E}">
        <p14:creationId xmlns:p14="http://schemas.microsoft.com/office/powerpoint/2010/main" val="363155268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Breaker + watermark">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0" name="Picture 9">
            <a:extLst>
              <a:ext uri="{FF2B5EF4-FFF2-40B4-BE49-F238E27FC236}">
                <a16:creationId xmlns:a16="http://schemas.microsoft.com/office/drawing/2014/main" id="{7500661D-45A8-0148-A9C4-693D8169E3AE}"/>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7220164" y="-158481"/>
            <a:ext cx="5065424" cy="5065424"/>
          </a:xfrm>
          <a:prstGeom prst="rect">
            <a:avLst/>
          </a:prstGeom>
        </p:spPr>
      </p:pic>
      <p:sp>
        <p:nvSpPr>
          <p:cNvPr id="2" name="Title 1"/>
          <p:cNvSpPr>
            <a:spLocks noGrp="1"/>
          </p:cNvSpPr>
          <p:nvPr>
            <p:ph type="ctrTitle" hasCustomPrompt="1"/>
          </p:nvPr>
        </p:nvSpPr>
        <p:spPr>
          <a:xfrm>
            <a:off x="1217613" y="1114425"/>
            <a:ext cx="10336212" cy="2395537"/>
          </a:xfrm>
        </p:spPr>
        <p:txBody>
          <a:bodyPr anchor="b"/>
          <a:lstStyle>
            <a:lvl1pPr algn="l">
              <a:defRPr sz="6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1217612" y="3602038"/>
            <a:ext cx="10336213" cy="1655762"/>
          </a:xfrm>
        </p:spPr>
        <p:txBody>
          <a:bodyPr/>
          <a:lstStyle>
            <a:lvl1pPr marL="0" indent="0" algn="l">
              <a:spcBef>
                <a:spcPts val="0"/>
              </a:spcBef>
              <a:buFont typeface="Avenir Next LT Pro" panose="020B0504020202020204" pitchFamily="34" charset="0"/>
              <a:buChar char="​"/>
              <a:defRPr sz="2400" b="0">
                <a:solidFill>
                  <a:schemeClr val="tx1"/>
                </a:solidFill>
              </a:defRPr>
            </a:lvl1pPr>
            <a:lvl2pPr marL="0" indent="0" algn="l">
              <a:buFont typeface="Avenir Next LT Pro" panose="020B0504020202020204" pitchFamily="34" charset="0"/>
              <a:buNone/>
              <a:defRPr sz="2000" b="0">
                <a:solidFill>
                  <a:schemeClr val="tx1"/>
                </a:solidFill>
              </a:defRPr>
            </a:lvl2pPr>
            <a:lvl3pPr marL="0" indent="0" algn="l">
              <a:buFont typeface="Avenir Next LT Pro" panose="020B0504020202020204" pitchFamily="34" charset="0"/>
              <a:buChar char="​"/>
              <a:defRPr sz="2000" b="0">
                <a:solidFill>
                  <a:schemeClr val="tx1"/>
                </a:solidFill>
              </a:defRPr>
            </a:lvl3pPr>
            <a:lvl4pPr marL="0" indent="0" algn="l">
              <a:buFont typeface="Avenir Next LT Pro" panose="020B0504020202020204" pitchFamily="34" charset="0"/>
              <a:buChar char="​"/>
              <a:defRPr sz="2000" b="0">
                <a:solidFill>
                  <a:schemeClr val="tx1"/>
                </a:solidFill>
              </a:defRPr>
            </a:lvl4pPr>
            <a:lvl5pPr marL="0" indent="0" algn="l">
              <a:buFont typeface="Avenir Next LT Pro" panose="020B0504020202020204" pitchFamily="34" charset="0"/>
              <a:buChar char="​"/>
              <a:defRPr sz="2000" b="0">
                <a:solidFill>
                  <a:schemeClr val="tx1"/>
                </a:solidFill>
              </a:defRPr>
            </a:lvl5pPr>
            <a:lvl6pPr marL="0" indent="0" algn="l">
              <a:buFont typeface="Avenir Next LT Pro" panose="020B0504020202020204" pitchFamily="34" charset="0"/>
              <a:buChar char="​"/>
              <a:defRPr sz="2000" b="0">
                <a:solidFill>
                  <a:schemeClr val="tx1"/>
                </a:solidFill>
              </a:defRPr>
            </a:lvl6pPr>
            <a:lvl7pPr marL="0" indent="0" algn="l">
              <a:buFont typeface="Avenir Next LT Pro" panose="020B0504020202020204" pitchFamily="34" charset="0"/>
              <a:buChar char="​"/>
              <a:defRPr sz="2000" b="0">
                <a:solidFill>
                  <a:schemeClr val="tx1"/>
                </a:solidFill>
              </a:defRPr>
            </a:lvl7pPr>
            <a:lvl8pPr marL="0" indent="0" algn="l">
              <a:buFont typeface="Avenir Next LT Pro" panose="020B0504020202020204" pitchFamily="34" charset="0"/>
              <a:buChar char="​"/>
              <a:defRPr sz="2000" b="0">
                <a:solidFill>
                  <a:schemeClr val="tx1"/>
                </a:solidFill>
              </a:defRPr>
            </a:lvl8pPr>
            <a:lvl9pPr marL="0" indent="0" algn="l">
              <a:buFont typeface="Avenir Next LT Pro" panose="020B0504020202020204" pitchFamily="34" charset="0"/>
              <a:buChar char="​"/>
              <a:tabLst/>
              <a:defRPr sz="2000" b="0">
                <a:solidFill>
                  <a:schemeClr val="tx1"/>
                </a:solidFill>
              </a:defRPr>
            </a:lvl9pPr>
          </a:lstStyle>
          <a:p>
            <a:r>
              <a:rPr lang="en-GB" dirty="0"/>
              <a:t>Click to add subtitle</a:t>
            </a:r>
          </a:p>
        </p:txBody>
      </p:sp>
      <p:pic>
        <p:nvPicPr>
          <p:cNvPr id="9" name="Logo">
            <a:extLst>
              <a:ext uri="{FF2B5EF4-FFF2-40B4-BE49-F238E27FC236}">
                <a16:creationId xmlns:a16="http://schemas.microsoft.com/office/drawing/2014/main" id="{EA4FC8C0-1051-4AFB-A9A0-EF7767F445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5384" y="6257662"/>
            <a:ext cx="2717793" cy="324571"/>
          </a:xfrm>
          <a:prstGeom prst="rect">
            <a:avLst/>
          </a:prstGeom>
        </p:spPr>
      </p:pic>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7297CCCE-77E5-4B74-9C55-004B6B46ADDC}" type="datetime4">
              <a:rPr lang="en-US" smtClean="0"/>
              <a:t>November 16, 2023</a:t>
            </a:fld>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5361456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554415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116000"/>
            <a:ext cx="4069237" cy="538164"/>
          </a:xfrm>
        </p:spPr>
        <p:txBody>
          <a:bodyPr/>
          <a:lstStyle/>
          <a:p>
            <a:r>
              <a:rPr lang="en-GB" noProof="0" dirty="0"/>
              <a:t>Click to add title</a:t>
            </a:r>
          </a:p>
        </p:txBody>
      </p:sp>
      <p:sp>
        <p:nvSpPr>
          <p:cNvPr id="3" name="Content Placeholder 2"/>
          <p:cNvSpPr>
            <a:spLocks noGrp="1"/>
          </p:cNvSpPr>
          <p:nvPr>
            <p:ph idx="1" hasCustomPrompt="1"/>
          </p:nvPr>
        </p:nvSpPr>
        <p:spPr>
          <a:xfrm>
            <a:off x="1219199" y="2057399"/>
            <a:ext cx="4069238"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589335" y="1093509"/>
            <a:ext cx="4964489" cy="4223209"/>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10" name="Slide Number Placeholder 9">
            <a:extLst>
              <a:ext uri="{FF2B5EF4-FFF2-40B4-BE49-F238E27FC236}">
                <a16:creationId xmlns:a16="http://schemas.microsoft.com/office/drawing/2014/main" id="{4DB9F243-CCE4-41C0-8963-739854D56F9D}"/>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59703428"/>
      </p:ext>
    </p:extLst>
  </p:cSld>
  <p:clrMapOvr>
    <a:masterClrMapping/>
  </p:clrMapOvr>
  <p:extLst>
    <p:ext uri="{DCECCB84-F9BA-43D5-87BE-67443E8EF086}">
      <p15:sldGuideLst xmlns:p15="http://schemas.microsoft.com/office/powerpoint/2012/main">
        <p15:guide id="1" pos="4150">
          <p15:clr>
            <a:srgbClr val="FBAE40"/>
          </p15:clr>
        </p15:guide>
        <p15:guide id="2" pos="33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B">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0"/>
            <a:ext cx="6096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7975" y="6078817"/>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0" y="-1"/>
            <a:ext cx="6096000" cy="6861600"/>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bwMode="white">
          <a:xfrm>
            <a:off x="6657975" y="1114425"/>
            <a:ext cx="4895848" cy="2807111"/>
          </a:xfrm>
        </p:spPr>
        <p:txBody>
          <a:bodyPr anchor="b"/>
          <a:lstStyle>
            <a:lvl1pPr algn="l">
              <a:lnSpc>
                <a:spcPct val="110000"/>
              </a:lnSpc>
              <a:defRPr sz="4000">
                <a:solidFill>
                  <a:schemeClr val="bg1"/>
                </a:solidFill>
              </a:defRPr>
            </a:lvl1pPr>
          </a:lstStyle>
          <a:p>
            <a:r>
              <a:rPr lang="en-GB" dirty="0"/>
              <a:t>Click to add title</a:t>
            </a:r>
          </a:p>
        </p:txBody>
      </p:sp>
      <p:sp>
        <p:nvSpPr>
          <p:cNvPr id="3" name="Subtitle 2"/>
          <p:cNvSpPr>
            <a:spLocks noGrp="1"/>
          </p:cNvSpPr>
          <p:nvPr>
            <p:ph type="subTitle" idx="1" hasCustomPrompt="1"/>
          </p:nvPr>
        </p:nvSpPr>
        <p:spPr bwMode="white">
          <a:xfrm>
            <a:off x="6657975" y="4338004"/>
            <a:ext cx="4895848" cy="385500"/>
          </a:xfrm>
        </p:spPr>
        <p:txBody>
          <a:bodyPr/>
          <a:lstStyle>
            <a:lvl1pPr marL="0" indent="0" algn="l">
              <a:spcBef>
                <a:spcPts val="0"/>
              </a:spcBef>
              <a:buFont typeface="Avenir Next LT Pro" panose="020B0504020202020204" pitchFamily="34" charset="0"/>
              <a:buChar char="​"/>
              <a:defRPr sz="1800" b="1">
                <a:solidFill>
                  <a:schemeClr val="bg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bwMode="white">
          <a:xfrm>
            <a:off x="6657975" y="4906943"/>
            <a:ext cx="4895847" cy="299470"/>
          </a:xfrm>
          <a:prstGeom prst="rect">
            <a:avLst/>
          </a:prstGeom>
        </p:spPr>
        <p:txBody>
          <a:bodyPr vert="horz" lIns="0" tIns="0" rIns="0" bIns="0" rtlCol="0" anchor="t" anchorCtr="0"/>
          <a:lstStyle>
            <a:lvl1pPr algn="l">
              <a:defRPr sz="1800">
                <a:solidFill>
                  <a:schemeClr val="bg1"/>
                </a:solidFill>
              </a:defRPr>
            </a:lvl1pPr>
          </a:lstStyle>
          <a:p>
            <a:fld id="{1E7C5033-46D0-4DEC-9739-8C392E1AC544}" type="datetime4">
              <a:rPr lang="en-US" smtClean="0"/>
              <a:pPr/>
              <a:t>November 16, 2023</a:t>
            </a:fld>
            <a:endParaRPr lang="en-GB" dirty="0"/>
          </a:p>
        </p:txBody>
      </p:sp>
    </p:spTree>
    <p:extLst>
      <p:ext uri="{BB962C8B-B14F-4D97-AF65-F5344CB8AC3E}">
        <p14:creationId xmlns:p14="http://schemas.microsoft.com/office/powerpoint/2010/main" val="1989247418"/>
      </p:ext>
    </p:extLst>
  </p:cSld>
  <p:clrMapOvr>
    <a:masterClrMapping/>
  </p:clrMapOvr>
  <p:extLst>
    <p:ext uri="{DCECCB84-F9BA-43D5-87BE-67443E8EF086}">
      <p15:sldGuideLst xmlns:p15="http://schemas.microsoft.com/office/powerpoint/2012/main">
        <p15:guide id="1" pos="419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811513" y="1527143"/>
            <a:ext cx="4080998" cy="3421929"/>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2" name="Title 1"/>
          <p:cNvSpPr>
            <a:spLocks noGrp="1"/>
          </p:cNvSpPr>
          <p:nvPr>
            <p:ph type="title" hasCustomPrompt="1"/>
          </p:nvPr>
        </p:nvSpPr>
        <p:spPr>
          <a:xfrm>
            <a:off x="6155999" y="1116000"/>
            <a:ext cx="5397825" cy="538164"/>
          </a:xfrm>
        </p:spPr>
        <p:txBody>
          <a:bodyPr/>
          <a:lstStyle/>
          <a:p>
            <a:r>
              <a:rPr lang="en-GB" noProof="0" dirty="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705653338"/>
      </p:ext>
    </p:extLst>
  </p:cSld>
  <p:clrMapOvr>
    <a:masterClrMapping/>
  </p:clrMapOvr>
  <p:extLst>
    <p:ext uri="{DCECCB84-F9BA-43D5-87BE-67443E8EF086}">
      <p15:sldGuideLst xmlns:p15="http://schemas.microsoft.com/office/powerpoint/2012/main">
        <p15:guide id="1" pos="3877">
          <p15:clr>
            <a:srgbClr val="FBAE40"/>
          </p15:clr>
        </p15:guide>
        <p15:guide id="2" pos="3082">
          <p15:clr>
            <a:srgbClr val="FBAE40"/>
          </p15:clr>
        </p15:guide>
        <p15:guide id="3" pos="5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large and text">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80F75FFB-8BAB-4F2D-8BEC-D7750AA54001}"/>
              </a:ext>
            </a:extLst>
          </p:cNvPr>
          <p:cNvSpPr/>
          <p:nvPr userDrawn="1"/>
        </p:nvSpPr>
        <p:spPr>
          <a:xfrm>
            <a:off x="0" y="0"/>
            <a:ext cx="12193200" cy="631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666311" y="0"/>
            <a:ext cx="4405309" cy="5875338"/>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13" name="Rectangle 12">
            <a:extLst>
              <a:ext uri="{FF2B5EF4-FFF2-40B4-BE49-F238E27FC236}">
                <a16:creationId xmlns:a16="http://schemas.microsoft.com/office/drawing/2014/main" id="{74968271-AAB7-48A4-86FB-C2D2F458C8D4}"/>
              </a:ext>
            </a:extLst>
          </p:cNvPr>
          <p:cNvSpPr/>
          <p:nvPr userDrawn="1"/>
        </p:nvSpPr>
        <p:spPr>
          <a:xfrm>
            <a:off x="6012510" y="-1"/>
            <a:ext cx="6179490"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p:cNvSpPr>
            <a:spLocks noGrp="1"/>
          </p:cNvSpPr>
          <p:nvPr>
            <p:ph type="title" hasCustomPrompt="1"/>
          </p:nvPr>
        </p:nvSpPr>
        <p:spPr>
          <a:xfrm>
            <a:off x="6155999" y="1116000"/>
            <a:ext cx="5397825" cy="538164"/>
          </a:xfrm>
        </p:spPr>
        <p:txBody>
          <a:bodyPr/>
          <a:lstStyle/>
          <a:p>
            <a:r>
              <a:rPr lang="en-GB" noProof="0" dirty="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GB" smtClean="0"/>
              <a:pPr/>
              <a:t>‹#›</a:t>
            </a:fld>
            <a:endParaRPr lang="en-GB" dirty="0"/>
          </a:p>
        </p:txBody>
      </p:sp>
      <p:pic>
        <p:nvPicPr>
          <p:cNvPr id="5" name="Graphic 4">
            <a:extLst>
              <a:ext uri="{FF2B5EF4-FFF2-40B4-BE49-F238E27FC236}">
                <a16:creationId xmlns:a16="http://schemas.microsoft.com/office/drawing/2014/main" id="{7DA7D862-FAAD-4F13-8134-70E19253BF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0800" y="-1"/>
            <a:ext cx="6181200" cy="444274"/>
          </a:xfrm>
          <a:prstGeom prst="rect">
            <a:avLst/>
          </a:prstGeom>
        </p:spPr>
      </p:pic>
    </p:spTree>
    <p:extLst>
      <p:ext uri="{BB962C8B-B14F-4D97-AF65-F5344CB8AC3E}">
        <p14:creationId xmlns:p14="http://schemas.microsoft.com/office/powerpoint/2010/main" val="509556934"/>
      </p:ext>
    </p:extLst>
  </p:cSld>
  <p:clrMapOvr>
    <a:masterClrMapping/>
  </p:clrMapOvr>
  <p:extLst>
    <p:ext uri="{DCECCB84-F9BA-43D5-87BE-67443E8EF086}">
      <p15:sldGuideLst xmlns:p15="http://schemas.microsoft.com/office/powerpoint/2012/main">
        <p15:guide id="1" pos="3876">
          <p15:clr>
            <a:srgbClr val="FBAE40"/>
          </p15:clr>
        </p15:guide>
        <p15:guide id="2" pos="3198">
          <p15:clr>
            <a:srgbClr val="FBAE40"/>
          </p15:clr>
        </p15:guide>
        <p15:guide id="3" pos="41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116000"/>
            <a:ext cx="10334626" cy="538164"/>
          </a:xfrm>
        </p:spPr>
        <p:txBody>
          <a:bodyPr/>
          <a:lstStyle/>
          <a:p>
            <a:r>
              <a:rPr lang="en-GB" noProof="0" dirty="0"/>
              <a:t>Click to add title</a:t>
            </a:r>
          </a:p>
        </p:txBody>
      </p:sp>
      <p:sp>
        <p:nvSpPr>
          <p:cNvPr id="3" name="Content Placeholder 2"/>
          <p:cNvSpPr>
            <a:spLocks noGrp="1"/>
          </p:cNvSpPr>
          <p:nvPr>
            <p:ph idx="1" hasCustomPrompt="1"/>
          </p:nvPr>
        </p:nvSpPr>
        <p:spPr>
          <a:xfrm>
            <a:off x="1219199" y="2057399"/>
            <a:ext cx="4788000"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765826" y="2057398"/>
            <a:ext cx="4788000" cy="3819525"/>
          </a:xfrm>
        </p:spPr>
        <p:txBody>
          <a:bodyPr/>
          <a:lstStyle>
            <a:lvl1pPr>
              <a:defRPr/>
            </a:lvl1pPr>
            <a:lvl5pPr>
              <a:defRPr/>
            </a:lvl5pPr>
          </a:lstStyle>
          <a:p>
            <a:pPr lvl="0"/>
            <a:r>
              <a:rPr lang="en-GB" noProof="0" dirty="0"/>
              <a:t>Click to add text</a:t>
            </a:r>
            <a:br>
              <a:rPr lang="en-GB" noProof="0" dirty="0"/>
            </a:br>
            <a:r>
              <a:rPr lang="en-GB" noProof="0" dirty="0"/>
              <a:t>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592472296"/>
      </p:ext>
    </p:extLst>
  </p:cSld>
  <p:clrMapOvr>
    <a:masterClrMapping/>
  </p:clrMapOvr>
  <p:extLst>
    <p:ext uri="{DCECCB84-F9BA-43D5-87BE-67443E8EF086}">
      <p15:sldGuideLst xmlns:p15="http://schemas.microsoft.com/office/powerpoint/2012/main">
        <p15:guide id="1" pos="3789">
          <p15:clr>
            <a:srgbClr val="FBAE40"/>
          </p15:clr>
        </p15:guide>
        <p15:guide id="2" pos="425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169EC4C3-2B13-4B6E-9312-3D2DEBC5EA9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06121208-CD7C-46B0-BB30-826C94CF699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6" hidden="1">
            <a:extLst>
              <a:ext uri="{FF2B5EF4-FFF2-40B4-BE49-F238E27FC236}">
                <a16:creationId xmlns:a16="http://schemas.microsoft.com/office/drawing/2014/main" id="{28399C07-1591-4A5A-B960-2B8B02471E56}"/>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43719B39-9D19-4B87-B9BA-25EC0B63008F}" type="datetime4">
              <a:rPr lang="en-US" smtClean="0"/>
              <a:t>November 16, 2023</a:t>
            </a:fld>
            <a:endParaRPr lang="en-GB" dirty="0"/>
          </a:p>
        </p:txBody>
      </p:sp>
      <p:sp>
        <p:nvSpPr>
          <p:cNvPr id="11" name="Background">
            <a:extLst>
              <a:ext uri="{FF2B5EF4-FFF2-40B4-BE49-F238E27FC236}">
                <a16:creationId xmlns:a16="http://schemas.microsoft.com/office/drawing/2014/main" id="{3DFC4F32-3484-4495-9D6E-B53455E1D7A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7" name="Picture Placeholder 6"/>
          <p:cNvSpPr>
            <a:spLocks noGrp="1"/>
          </p:cNvSpPr>
          <p:nvPr>
            <p:ph type="pic" sz="quarter" idx="13" hasCustomPrompt="1"/>
          </p:nvPr>
        </p:nvSpPr>
        <p:spPr>
          <a:xfrm>
            <a:off x="0" y="0"/>
            <a:ext cx="12193200" cy="6861600"/>
          </a:xfrm>
        </p:spPr>
        <p:txBody>
          <a:bodyPr lIns="72000" tIns="72000" rIns="72000" anchor="t" anchorCtr="0"/>
          <a:lstStyle>
            <a:lvl1pPr marL="0" indent="0" algn="l">
              <a:buNone/>
              <a:defRPr sz="1600"/>
            </a:lvl1pPr>
          </a:lstStyle>
          <a:p>
            <a:r>
              <a:rPr lang="en-GB" noProof="0" dirty="0"/>
              <a:t>Click on frame and insert picture from Templafy or use icon to insert from device.</a:t>
            </a:r>
          </a:p>
        </p:txBody>
      </p:sp>
      <p:sp>
        <p:nvSpPr>
          <p:cNvPr id="2" name="Title 1"/>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144026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5" name="Slide Number Placeholder 4">
            <a:extLst>
              <a:ext uri="{FF2B5EF4-FFF2-40B4-BE49-F238E27FC236}">
                <a16:creationId xmlns:a16="http://schemas.microsoft.com/office/drawing/2014/main" id="{0321F475-DC90-4C02-9CBD-60E13987B54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61827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AB89F-D8E8-44C4-B0A4-3354FEBB8C82}"/>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59687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614855" y="1392529"/>
            <a:ext cx="2517427"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Next LT Pro Regular" charset="0"/>
              </a:defRPr>
            </a:lvl1pPr>
            <a:lvl2pPr marL="742950" indent="-285750" eaLnBrk="0" hangingPunct="0">
              <a:defRPr>
                <a:solidFill>
                  <a:schemeClr val="tx1"/>
                </a:solidFill>
                <a:latin typeface="AvenirNext LT Pro Regular" charset="0"/>
              </a:defRPr>
            </a:lvl2pPr>
            <a:lvl3pPr marL="1143000" indent="-228600" eaLnBrk="0" hangingPunct="0">
              <a:defRPr>
                <a:solidFill>
                  <a:schemeClr val="tx1"/>
                </a:solidFill>
                <a:latin typeface="AvenirNext LT Pro Regular" charset="0"/>
              </a:defRPr>
            </a:lvl3pPr>
            <a:lvl4pPr marL="1600200" indent="-228600" eaLnBrk="0" hangingPunct="0">
              <a:defRPr>
                <a:solidFill>
                  <a:schemeClr val="tx1"/>
                </a:solidFill>
                <a:latin typeface="AvenirNext LT Pro Regular" charset="0"/>
              </a:defRPr>
            </a:lvl4pPr>
            <a:lvl5pPr marL="2057400" indent="-228600" eaLnBrk="0" hangingPunct="0">
              <a:defRPr>
                <a:solidFill>
                  <a:schemeClr val="tx1"/>
                </a:solidFill>
                <a:latin typeface="AvenirNext LT Pro Regular" charset="0"/>
              </a:defRPr>
            </a:lvl5pPr>
            <a:lvl6pPr marL="2514600" indent="-228600" eaLnBrk="0" fontAlgn="base" hangingPunct="0">
              <a:spcBef>
                <a:spcPct val="0"/>
              </a:spcBef>
              <a:spcAft>
                <a:spcPct val="0"/>
              </a:spcAft>
              <a:defRPr>
                <a:solidFill>
                  <a:schemeClr val="tx1"/>
                </a:solidFill>
                <a:latin typeface="AvenirNext LT Pro Regular" charset="0"/>
              </a:defRPr>
            </a:lvl6pPr>
            <a:lvl7pPr marL="2971800" indent="-228600" eaLnBrk="0" fontAlgn="base" hangingPunct="0">
              <a:spcBef>
                <a:spcPct val="0"/>
              </a:spcBef>
              <a:spcAft>
                <a:spcPct val="0"/>
              </a:spcAft>
              <a:defRPr>
                <a:solidFill>
                  <a:schemeClr val="tx1"/>
                </a:solidFill>
                <a:latin typeface="AvenirNext LT Pro Regular" charset="0"/>
              </a:defRPr>
            </a:lvl7pPr>
            <a:lvl8pPr marL="3429000" indent="-228600" eaLnBrk="0" fontAlgn="base" hangingPunct="0">
              <a:spcBef>
                <a:spcPct val="0"/>
              </a:spcBef>
              <a:spcAft>
                <a:spcPct val="0"/>
              </a:spcAft>
              <a:defRPr>
                <a:solidFill>
                  <a:schemeClr val="tx1"/>
                </a:solidFill>
                <a:latin typeface="AvenirNext LT Pro Regular" charset="0"/>
              </a:defRPr>
            </a:lvl8pPr>
            <a:lvl9pPr marL="3886200" indent="-228600" eaLnBrk="0" fontAlgn="base" hangingPunct="0">
              <a:spcBef>
                <a:spcPct val="0"/>
              </a:spcBef>
              <a:spcAft>
                <a:spcPct val="0"/>
              </a:spcAft>
              <a:defRPr>
                <a:solidFill>
                  <a:schemeClr val="tx1"/>
                </a:solidFill>
                <a:latin typeface="AvenirNext LT Pro Regular"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venirNext LT Pro Regular" panose="020B0504020202020204" pitchFamily="34" charset="0"/>
              </a:rPr>
              <a:t>PICTURES</a:t>
            </a:r>
            <a:br>
              <a:rPr lang="en-GB" sz="900" dirty="0">
                <a:latin typeface="+mn-lt"/>
                <a:cs typeface="AvenirNext LT Pro Regular" panose="020B0504020202020204" pitchFamily="34" charset="0"/>
              </a:rPr>
            </a:br>
            <a:r>
              <a:rPr lang="en-GB" sz="900" b="1" noProof="1">
                <a:solidFill>
                  <a:schemeClr val="tx1"/>
                </a:solidFill>
                <a:latin typeface="+mn-lt"/>
                <a:cs typeface="AvenirNext LT Pro Medium" panose="020B0504020202020204" pitchFamily="34" charset="0"/>
              </a:rPr>
              <a:t>Insert corporate picture from Templafy</a:t>
            </a:r>
            <a:endParaRPr lang="en-GB" altLang="da-DK" sz="900" b="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venirNext LT Pro Medium" panose="020B0504020202020204" pitchFamily="34" charset="0"/>
              </a:rPr>
              <a:t>1.</a:t>
            </a:r>
            <a:r>
              <a:rPr lang="en-GB" altLang="da-DK" sz="900" b="0" noProof="1">
                <a:solidFill>
                  <a:schemeClr val="tx1"/>
                </a:solidFill>
                <a:latin typeface="+mn-lt"/>
                <a:cs typeface="AvenirNext LT Pro Regular" panose="020B0504020202020204" pitchFamily="34" charset="0"/>
              </a:rPr>
              <a:t> Click the blue </a:t>
            </a:r>
            <a:r>
              <a:rPr lang="en-GB" altLang="da-DK" sz="900" b="1" baseline="0" noProof="1">
                <a:solidFill>
                  <a:schemeClr val="tx1"/>
                </a:solidFill>
                <a:latin typeface="+mn-lt"/>
                <a:cs typeface="AvenirNext LT Pro Medium" panose="020B0504020202020204" pitchFamily="34" charset="0"/>
              </a:rPr>
              <a:t>Templafy </a:t>
            </a:r>
            <a:r>
              <a:rPr lang="en-GB" altLang="da-DK" sz="900" b="0" baseline="0" noProof="1">
                <a:solidFill>
                  <a:schemeClr val="tx1"/>
                </a:solidFill>
                <a:latin typeface="+mn-lt"/>
                <a:cs typeface="AvenirNext LT Pro Regular" panose="020B05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venirNext LT Pro Medium" panose="020B0504020202020204" pitchFamily="34" charset="0"/>
              </a:rPr>
              <a:t>2. </a:t>
            </a:r>
            <a:r>
              <a:rPr lang="en-GB" altLang="da-DK" sz="900" b="0" baseline="0" noProof="1">
                <a:solidFill>
                  <a:schemeClr val="tx1"/>
                </a:solidFill>
                <a:latin typeface="+mn-lt"/>
                <a:cs typeface="AvenirNext LT Pro Regular" panose="020B0504020202020204" pitchFamily="34" charset="0"/>
              </a:rPr>
              <a:t>In the dropdown, click </a:t>
            </a:r>
            <a:r>
              <a:rPr lang="en-GB" altLang="da-DK" sz="900" b="1" baseline="0" noProof="1">
                <a:solidFill>
                  <a:schemeClr val="tx1"/>
                </a:solidFill>
                <a:latin typeface="+mn-lt"/>
                <a:cs typeface="AvenirNext LT Pro Medium" panose="020B0504020202020204" pitchFamily="34" charset="0"/>
              </a:rPr>
              <a:t>Images</a:t>
            </a:r>
            <a:r>
              <a:rPr lang="en-GB" altLang="da-DK" sz="900" b="0" baseline="0" noProof="1">
                <a:solidFill>
                  <a:schemeClr val="tx1"/>
                </a:solidFill>
                <a:latin typeface="+mn-lt"/>
                <a:cs typeface="AvenirNext LT Pro Regular" panose="020B0504020202020204" pitchFamily="34" charset="0"/>
              </a:rPr>
              <a:t>, or click the </a:t>
            </a:r>
            <a:r>
              <a:rPr lang="en-GB" altLang="da-DK" sz="900" b="1" baseline="0" noProof="1">
                <a:solidFill>
                  <a:schemeClr val="tx1"/>
                </a:solidFill>
                <a:latin typeface="+mn-lt"/>
                <a:cs typeface="AvenirNext LT Pro Medium" panose="020B0504020202020204" pitchFamily="34" charset="0"/>
              </a:rPr>
              <a:t>Images </a:t>
            </a:r>
            <a:r>
              <a:rPr lang="en-GB" altLang="da-DK" sz="900" b="0" i="0" baseline="0" noProof="1">
                <a:solidFill>
                  <a:schemeClr val="tx1"/>
                </a:solidFill>
                <a:latin typeface="+mn-lt"/>
                <a:cs typeface="AvenirNext LT Pro Regular" panose="020B0504020202020204" pitchFamily="34" charset="0"/>
              </a:rPr>
              <a:t>button</a:t>
            </a:r>
            <a:r>
              <a:rPr lang="en-GB" altLang="da-DK" sz="900" b="0" baseline="0" noProof="1">
                <a:solidFill>
                  <a:schemeClr val="tx1"/>
                </a:solidFill>
                <a:latin typeface="+mn-lt"/>
                <a:cs typeface="AvenirNext LT Pro Regular" panose="020B0504020202020204" pitchFamily="34" charset="0"/>
              </a:rPr>
              <a:t> in the Templafy pane on the right side of the screen</a:t>
            </a:r>
            <a:endParaRPr lang="en-GB" altLang="da-DK" sz="90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venirNext LT Pro Medium" panose="020B0504020202020204" pitchFamily="34" charset="0"/>
              </a:rPr>
              <a:t>Insert picture</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On slides with pictureplaceholder, click on the icon and choose </a:t>
            </a:r>
            <a:r>
              <a:rPr lang="en-GB" altLang="da-DK" sz="900" b="1" noProof="1">
                <a:solidFill>
                  <a:schemeClr val="tx1"/>
                </a:solidFill>
                <a:latin typeface="+mn-lt"/>
                <a:cs typeface="AvenirNext LT Pro Medium" panose="020B0504020202020204" pitchFamily="34" charset="0"/>
              </a:rPr>
              <a:t>Insert</a:t>
            </a:r>
          </a:p>
          <a:p>
            <a:pPr eaLnBrk="1" hangingPunct="1">
              <a:spcBef>
                <a:spcPts val="1200"/>
              </a:spcBef>
              <a:spcAft>
                <a:spcPts val="600"/>
              </a:spcAft>
              <a:defRPr/>
            </a:pPr>
            <a:r>
              <a:rPr lang="en-GB" sz="900" b="1" noProof="1">
                <a:solidFill>
                  <a:schemeClr val="tx1"/>
                </a:solidFill>
                <a:latin typeface="+mn-lt"/>
                <a:cs typeface="AvenirNext LT Pro Medium" panose="020B0504020202020204" pitchFamily="34" charset="0"/>
              </a:rPr>
              <a:t>Crop picture</a:t>
            </a: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1. </a:t>
            </a:r>
            <a:r>
              <a:rPr lang="en-GB" altLang="da-DK" sz="900" b="0" noProof="1">
                <a:solidFill>
                  <a:schemeClr val="tx1"/>
                </a:solidFill>
                <a:latin typeface="+mn-lt"/>
                <a:cs typeface="AvenirNext LT Pro Regular" panose="020B0504020202020204" pitchFamily="34" charset="0"/>
              </a:rPr>
              <a:t>Click </a:t>
            </a:r>
            <a:r>
              <a:rPr lang="en-GB" altLang="da-DK" sz="900" b="1" noProof="1">
                <a:solidFill>
                  <a:schemeClr val="tx1"/>
                </a:solidFill>
                <a:latin typeface="+mn-lt"/>
                <a:cs typeface="AvenirNext LT Pro Medium" panose="020B0504020202020204" pitchFamily="34" charset="0"/>
              </a:rPr>
              <a:t>Crop</a:t>
            </a:r>
            <a:r>
              <a:rPr lang="en-GB" altLang="da-DK" sz="900" b="0" noProof="1">
                <a:solidFill>
                  <a:schemeClr val="tx1"/>
                </a:solidFill>
                <a:latin typeface="+mn-lt"/>
                <a:cs typeface="AvenirNext LT Pro Regular" panose="020B05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2. </a:t>
            </a:r>
            <a:r>
              <a:rPr lang="en-GB" altLang="da-DK" sz="900" b="0" noProof="1">
                <a:solidFill>
                  <a:schemeClr val="tx1"/>
                </a:solidFill>
                <a:latin typeface="+mn-lt"/>
                <a:cs typeface="AvenirNext LT Pro Regular" panose="020B0504020202020204" pitchFamily="34" charset="0"/>
              </a:rPr>
              <a:t>If you want to scale the picture, hold </a:t>
            </a:r>
            <a:r>
              <a:rPr lang="en-GB" altLang="da-DK" sz="900" b="1" noProof="1">
                <a:solidFill>
                  <a:schemeClr val="tx1"/>
                </a:solidFill>
                <a:latin typeface="+mn-lt"/>
                <a:cs typeface="AvenirNext LT Pro Medium" panose="020B0504020202020204" pitchFamily="34" charset="0"/>
              </a:rPr>
              <a:t>SHIFT</a:t>
            </a:r>
            <a:r>
              <a:rPr lang="en-GB" altLang="da-DK" sz="900" b="0" noProof="1">
                <a:solidFill>
                  <a:schemeClr val="tx1"/>
                </a:solidFill>
                <a:latin typeface="+mn-lt"/>
                <a:cs typeface="AvenirNext LT Pro Regular" panose="020B0504020202020204" pitchFamily="34" charset="0"/>
              </a:rPr>
              <a:t>-key down while dragging the corners of the picture</a:t>
            </a:r>
            <a:br>
              <a:rPr lang="en-GB" altLang="da-DK" sz="900" b="0" noProof="1">
                <a:solidFill>
                  <a:schemeClr val="tx1"/>
                </a:solidFill>
                <a:latin typeface="+mn-lt"/>
                <a:cs typeface="AvenirNext LT Pro Regular" panose="020B0504020202020204" pitchFamily="34" charset="0"/>
              </a:rPr>
            </a:br>
            <a:endParaRPr lang="en-GB" altLang="da-DK" sz="9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HINT: </a:t>
            </a:r>
            <a:r>
              <a:rPr lang="en-GB" altLang="da-DK" sz="900" b="0" noProof="1">
                <a:solidFill>
                  <a:schemeClr val="tx1"/>
                </a:solidFill>
                <a:latin typeface="+mn-lt"/>
                <a:cs typeface="AvenirNext LT Pro Regular" panose="020B0504020202020204" pitchFamily="34" charset="0"/>
              </a:rPr>
              <a:t>If you delete the picture and insert a new one, the picture may lie in front of the text or graphic. If this happens, select the picture, right-click and choose </a:t>
            </a:r>
            <a:r>
              <a:rPr lang="en-GB" altLang="da-DK" sz="900" b="1" noProof="1">
                <a:solidFill>
                  <a:schemeClr val="tx1"/>
                </a:solidFill>
                <a:latin typeface="+mn-lt"/>
                <a:cs typeface="AvenirNext LT Pro Medium" panose="020B05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venirNext LT Pro Regular" panose="020B0504020202020204" pitchFamily="34" charset="0"/>
              </a:rPr>
              <a:t>GUIDES</a:t>
            </a:r>
            <a:endParaRPr lang="en-GB" sz="1600" b="1" noProof="1">
              <a:solidFill>
                <a:schemeClr val="tx1"/>
              </a:solidFill>
              <a:latin typeface="+mn-lt"/>
              <a:cs typeface="AvenirNext LT Pro Medium" panose="020B0504020202020204" pitchFamily="34" charset="0"/>
            </a:endParaRP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Click the </a:t>
            </a:r>
            <a:r>
              <a:rPr lang="en-GB" altLang="da-DK" sz="900" b="1" noProof="1">
                <a:solidFill>
                  <a:schemeClr val="tx1"/>
                </a:solidFill>
                <a:latin typeface="+mn-lt"/>
                <a:cs typeface="AvenirNext LT Pro Medium" panose="020B0504020202020204" pitchFamily="34" charset="0"/>
              </a:rPr>
              <a:t>View</a:t>
            </a:r>
            <a:r>
              <a:rPr lang="en-GB" altLang="da-DK" sz="900" b="0" noProof="1">
                <a:solidFill>
                  <a:schemeClr val="tx1"/>
                </a:solidFill>
                <a:latin typeface="+mn-lt"/>
                <a:cs typeface="AvenirNext LT Pro Regular" panose="020B0504020202020204" pitchFamily="34" charset="0"/>
              </a:rPr>
              <a:t> tab and set tick mark next to </a:t>
            </a:r>
            <a:r>
              <a:rPr lang="en-GB" altLang="da-DK" sz="900" b="1" noProof="1">
                <a:solidFill>
                  <a:schemeClr val="tx1"/>
                </a:solidFill>
                <a:latin typeface="+mn-lt"/>
                <a:cs typeface="AvenirNext LT Pro Medium" panose="020B0504020202020204" pitchFamily="34" charset="0"/>
              </a:rPr>
              <a:t>Guides</a:t>
            </a:r>
            <a:endParaRPr lang="en-GB" altLang="da-DK" sz="9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HINT: Alt + F9 </a:t>
            </a:r>
            <a:r>
              <a:rPr lang="en-GB" altLang="da-DK" sz="900" b="0" noProof="1">
                <a:solidFill>
                  <a:schemeClr val="tx1"/>
                </a:solidFill>
                <a:latin typeface="+mn-lt"/>
                <a:cs typeface="AvenirNext LT Pro Regular" panose="020B0504020202020204" pitchFamily="34" charset="0"/>
              </a:rPr>
              <a:t>for quick view of guides</a:t>
            </a:r>
            <a:br>
              <a:rPr lang="en-GB" altLang="da-DK" sz="900" b="0" noProof="1">
                <a:solidFill>
                  <a:schemeClr val="tx1"/>
                </a:solidFill>
                <a:latin typeface="+mn-lt"/>
                <a:cs typeface="AvenirNext LT Pro Regular" panose="020B0504020202020204" pitchFamily="34" charset="0"/>
              </a:rPr>
            </a:br>
            <a:r>
              <a:rPr lang="en-GB" altLang="da-DK" sz="900" b="1" noProof="1">
                <a:solidFill>
                  <a:schemeClr val="tx1"/>
                </a:solidFill>
                <a:latin typeface="+mn-lt"/>
                <a:cs typeface="AvenirNext LT Pro Medium" panose="020B0504020202020204" pitchFamily="34" charset="0"/>
              </a:rPr>
              <a:t>Mac: </a:t>
            </a:r>
            <a:r>
              <a:rPr lang="en-GB" sz="900" b="0" i="0" dirty="0">
                <a:solidFill>
                  <a:srgbClr val="333333"/>
                </a:solidFill>
                <a:effectLst/>
                <a:latin typeface="AvenirNext LT Pro Regular"/>
              </a:rPr>
              <a:t>⌘ </a:t>
            </a:r>
            <a:r>
              <a:rPr lang="en-GB" altLang="da-DK" sz="900" b="0" noProof="1">
                <a:solidFill>
                  <a:schemeClr val="tx1"/>
                </a:solidFill>
                <a:latin typeface="+mn-lt"/>
                <a:cs typeface="AvenirNext LT Pro Regular" panose="020B05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344303" y="164142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386065" y="3653024"/>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392529"/>
            <a:ext cx="251057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Next LT Pro Regular" charset="0"/>
              </a:defRPr>
            </a:lvl1pPr>
            <a:lvl2pPr marL="742950" indent="-285750" eaLnBrk="0" hangingPunct="0">
              <a:defRPr>
                <a:solidFill>
                  <a:schemeClr val="tx1"/>
                </a:solidFill>
                <a:latin typeface="AvenirNext LT Pro Regular" charset="0"/>
              </a:defRPr>
            </a:lvl2pPr>
            <a:lvl3pPr marL="1143000" indent="-228600" eaLnBrk="0" hangingPunct="0">
              <a:defRPr>
                <a:solidFill>
                  <a:schemeClr val="tx1"/>
                </a:solidFill>
                <a:latin typeface="AvenirNext LT Pro Regular" charset="0"/>
              </a:defRPr>
            </a:lvl3pPr>
            <a:lvl4pPr marL="1600200" indent="-228600" eaLnBrk="0" hangingPunct="0">
              <a:defRPr>
                <a:solidFill>
                  <a:schemeClr val="tx1"/>
                </a:solidFill>
                <a:latin typeface="AvenirNext LT Pro Regular" charset="0"/>
              </a:defRPr>
            </a:lvl4pPr>
            <a:lvl5pPr marL="2057400" indent="-228600" eaLnBrk="0" hangingPunct="0">
              <a:defRPr>
                <a:solidFill>
                  <a:schemeClr val="tx1"/>
                </a:solidFill>
                <a:latin typeface="AvenirNext LT Pro Regular" charset="0"/>
              </a:defRPr>
            </a:lvl5pPr>
            <a:lvl6pPr marL="2514600" indent="-228600" eaLnBrk="0" fontAlgn="base" hangingPunct="0">
              <a:spcBef>
                <a:spcPct val="0"/>
              </a:spcBef>
              <a:spcAft>
                <a:spcPct val="0"/>
              </a:spcAft>
              <a:defRPr>
                <a:solidFill>
                  <a:schemeClr val="tx1"/>
                </a:solidFill>
                <a:latin typeface="AvenirNext LT Pro Regular" charset="0"/>
              </a:defRPr>
            </a:lvl6pPr>
            <a:lvl7pPr marL="2971800" indent="-228600" eaLnBrk="0" fontAlgn="base" hangingPunct="0">
              <a:spcBef>
                <a:spcPct val="0"/>
              </a:spcBef>
              <a:spcAft>
                <a:spcPct val="0"/>
              </a:spcAft>
              <a:defRPr>
                <a:solidFill>
                  <a:schemeClr val="tx1"/>
                </a:solidFill>
                <a:latin typeface="AvenirNext LT Pro Regular" charset="0"/>
              </a:defRPr>
            </a:lvl7pPr>
            <a:lvl8pPr marL="3429000" indent="-228600" eaLnBrk="0" fontAlgn="base" hangingPunct="0">
              <a:spcBef>
                <a:spcPct val="0"/>
              </a:spcBef>
              <a:spcAft>
                <a:spcPct val="0"/>
              </a:spcAft>
              <a:defRPr>
                <a:solidFill>
                  <a:schemeClr val="tx1"/>
                </a:solidFill>
                <a:latin typeface="AvenirNext LT Pro Regular" charset="0"/>
              </a:defRPr>
            </a:lvl8pPr>
            <a:lvl9pPr marL="3886200" indent="-228600" eaLnBrk="0" fontAlgn="base" hangingPunct="0">
              <a:spcBef>
                <a:spcPct val="0"/>
              </a:spcBef>
              <a:spcAft>
                <a:spcPct val="0"/>
              </a:spcAft>
              <a:defRPr>
                <a:solidFill>
                  <a:schemeClr val="tx1"/>
                </a:solidFill>
                <a:latin typeface="AvenirNext LT Pro Regular"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venirNext LT Pro Regular" panose="020B0504020202020204" pitchFamily="34" charset="0"/>
              </a:rPr>
              <a:t>HEADER &amp; FOOTER</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Click on </a:t>
            </a:r>
            <a:r>
              <a:rPr lang="en-GB" altLang="da-DK" sz="900" b="1" noProof="1">
                <a:solidFill>
                  <a:schemeClr val="tx1"/>
                </a:solidFill>
                <a:latin typeface="+mn-lt"/>
                <a:cs typeface="AvenirNext LT Pro Medium" panose="020B0504020202020204" pitchFamily="34" charset="0"/>
              </a:rPr>
              <a:t>Header and Footer </a:t>
            </a:r>
            <a:r>
              <a:rPr lang="en-GB" altLang="da-DK" sz="900" b="0" noProof="1">
                <a:solidFill>
                  <a:schemeClr val="tx1"/>
                </a:solidFill>
                <a:latin typeface="+mn-lt"/>
                <a:cs typeface="AvenirNext LT Pro Regular" panose="020B0504020202020204" pitchFamily="34" charset="0"/>
              </a:rPr>
              <a:t>in the </a:t>
            </a:r>
            <a:r>
              <a:rPr lang="en-GB" altLang="da-DK" sz="900" b="1" noProof="1">
                <a:solidFill>
                  <a:schemeClr val="tx1"/>
                </a:solidFill>
                <a:latin typeface="+mn-lt"/>
                <a:cs typeface="AvenirNext LT Pro Medium" panose="020B0504020202020204" pitchFamily="34" charset="0"/>
              </a:rPr>
              <a:t>Insert</a:t>
            </a:r>
            <a:r>
              <a:rPr lang="en-GB" altLang="da-DK" sz="900" b="0" noProof="1">
                <a:solidFill>
                  <a:schemeClr val="tx1"/>
                </a:solidFill>
                <a:latin typeface="+mn-lt"/>
                <a:cs typeface="AvenirNext LT Pro Regular" panose="020B05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Click </a:t>
            </a:r>
            <a:r>
              <a:rPr lang="en-GB" altLang="da-DK" sz="900" b="1" noProof="1">
                <a:solidFill>
                  <a:schemeClr val="tx1"/>
                </a:solidFill>
                <a:latin typeface="+mn-lt"/>
                <a:cs typeface="AvenirNext LT Pro Medium" panose="020B0504020202020204" pitchFamily="34" charset="0"/>
              </a:rPr>
              <a:t>Apply to All </a:t>
            </a:r>
            <a:r>
              <a:rPr lang="en-GB" altLang="da-DK" sz="900" b="0" noProof="1">
                <a:solidFill>
                  <a:schemeClr val="tx1"/>
                </a:solidFill>
                <a:latin typeface="+mn-lt"/>
                <a:cs typeface="AvenirNext LT Pro Regular" panose="020B0504020202020204" pitchFamily="34" charset="0"/>
              </a:rPr>
              <a:t>or </a:t>
            </a:r>
            <a:r>
              <a:rPr lang="en-GB" altLang="da-DK" sz="900" b="1" noProof="1">
                <a:solidFill>
                  <a:schemeClr val="tx1"/>
                </a:solidFill>
                <a:latin typeface="+mn-lt"/>
                <a:cs typeface="AvenirNext LT Pro Medium" panose="020B0504020202020204" pitchFamily="34" charset="0"/>
              </a:rPr>
              <a:t>Apply</a:t>
            </a:r>
            <a:r>
              <a:rPr lang="en-GB" altLang="da-DK" sz="900" b="0" noProof="1">
                <a:solidFill>
                  <a:schemeClr val="tx1"/>
                </a:solidFill>
                <a:latin typeface="+mn-lt"/>
                <a:cs typeface="AvenirNext LT Pro Regular" panose="020B0504020202020204" pitchFamily="34" charset="0"/>
              </a:rPr>
              <a:t> if only used on one slide</a:t>
            </a:r>
          </a:p>
          <a:p>
            <a:pPr eaLnBrk="1" hangingPunct="1">
              <a:spcAft>
                <a:spcPts val="600"/>
              </a:spcAft>
              <a:defRPr/>
            </a:pPr>
            <a:endParaRPr lang="en-GB" altLang="da-DK" sz="9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1600" b="0" noProof="1">
                <a:solidFill>
                  <a:schemeClr val="tx1"/>
                </a:solidFill>
                <a:latin typeface="+mn-lt"/>
                <a:cs typeface="AvenirNext LT Pro Regular" panose="020B0504020202020204" pitchFamily="34" charset="0"/>
              </a:rPr>
              <a:t>COPY/PASTE CONTENT</a:t>
            </a: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1. Best practice: </a:t>
            </a:r>
            <a:r>
              <a:rPr lang="en-GB" altLang="da-DK" sz="900" b="0" noProof="1">
                <a:solidFill>
                  <a:schemeClr val="tx1"/>
                </a:solidFill>
                <a:latin typeface="+mn-lt"/>
                <a:cs typeface="AvenirNext LT Pro Regular" panose="020B0504020202020204" pitchFamily="34" charset="0"/>
              </a:rPr>
              <a:t>Create a slide in your new presentation and copy </a:t>
            </a:r>
            <a:r>
              <a:rPr lang="en-GB" altLang="da-DK" sz="900" b="0" i="0" u="sng" noProof="1">
                <a:solidFill>
                  <a:schemeClr val="tx1"/>
                </a:solidFill>
                <a:latin typeface="+mn-lt"/>
                <a:cs typeface="AvenirNext LT Pro Regular" panose="020B0504020202020204" pitchFamily="34" charset="0"/>
              </a:rPr>
              <a:t>one</a:t>
            </a:r>
            <a:r>
              <a:rPr lang="en-GB" altLang="da-DK" sz="900" b="0" i="0" u="none" noProof="1">
                <a:solidFill>
                  <a:schemeClr val="tx1"/>
                </a:solidFill>
                <a:latin typeface="+mn-lt"/>
                <a:cs typeface="AvenirNext LT Pro Regular" panose="020B0504020202020204" pitchFamily="34" charset="0"/>
              </a:rPr>
              <a:t> piece of content at a time (e.g. copy all text from </a:t>
            </a:r>
            <a:r>
              <a:rPr lang="en-GB" altLang="da-DK" sz="900" b="0" i="0" u="sng" noProof="1">
                <a:solidFill>
                  <a:schemeClr val="tx1"/>
                </a:solidFill>
                <a:latin typeface="+mn-lt"/>
                <a:cs typeface="AvenirNext LT Pro Regular" panose="020B0504020202020204" pitchFamily="34" charset="0"/>
              </a:rPr>
              <a:t>one</a:t>
            </a:r>
            <a:r>
              <a:rPr lang="en-GB" altLang="da-DK" sz="900" b="0" i="0" u="none" noProof="1">
                <a:solidFill>
                  <a:schemeClr val="tx1"/>
                </a:solidFill>
                <a:latin typeface="+mn-lt"/>
                <a:cs typeface="AvenirNext LT Pro Regular" panose="020B0504020202020204" pitchFamily="34" charset="0"/>
              </a:rPr>
              <a:t> textbox)</a:t>
            </a:r>
            <a:endParaRPr lang="en-GB" altLang="da-DK" sz="900" b="1" i="0" u="sng" noProof="1">
              <a:solidFill>
                <a:schemeClr val="tx1"/>
              </a:solidFill>
              <a:latin typeface="+mn-lt"/>
              <a:cs typeface="AvenirNext LT Pro Medium" panose="020B0504020202020204" pitchFamily="34" charset="0"/>
            </a:endParaRPr>
          </a:p>
          <a:p>
            <a:pPr eaLnBrk="1" hangingPunct="1">
              <a:spcAft>
                <a:spcPts val="600"/>
              </a:spcAft>
              <a:defRPr/>
            </a:pPr>
            <a:r>
              <a:rPr lang="en-GB" altLang="da-DK" sz="900" b="1" noProof="1">
                <a:solidFill>
                  <a:schemeClr val="tx1"/>
                </a:solidFill>
                <a:latin typeface="+mn-lt"/>
                <a:cs typeface="AvenirNext LT Pro Medium" panose="020B0504020202020204" pitchFamily="34" charset="0"/>
              </a:rPr>
              <a:t>2. </a:t>
            </a:r>
            <a:r>
              <a:rPr lang="en-GB" altLang="da-DK" sz="900" b="0" noProof="1">
                <a:solidFill>
                  <a:schemeClr val="tx1"/>
                </a:solidFill>
                <a:latin typeface="+mn-lt"/>
                <a:cs typeface="AvenirNext LT Pro Regular" panose="020B05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venirNext LT Pro Medium" panose="020B0504020202020204" pitchFamily="34" charset="0"/>
            </a:endParaRPr>
          </a:p>
          <a:p>
            <a:pPr eaLnBrk="1" hangingPunct="1">
              <a:spcAft>
                <a:spcPts val="600"/>
              </a:spcAft>
              <a:defRPr/>
            </a:pPr>
            <a:endParaRPr lang="en-GB" altLang="da-DK" sz="900" b="0" noProof="1">
              <a:solidFill>
                <a:schemeClr val="tx1"/>
              </a:solidFill>
              <a:latin typeface="+mn-lt"/>
              <a:cs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venirNext LT Pro Regular" panose="020B05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venirNext LT Pro Regular" panose="020B0504020202020204" pitchFamily="34" charset="0"/>
              </a:rPr>
              <a:t>Insert predefined slides and elements from the Templafy button. Choose </a:t>
            </a:r>
            <a:r>
              <a:rPr lang="en-GB" altLang="da-DK" sz="900" b="1" noProof="1">
                <a:solidFill>
                  <a:schemeClr val="tx1"/>
                </a:solidFill>
                <a:latin typeface="+mn-lt"/>
                <a:cs typeface="AvenirNext LT Pro Medium" panose="020B0504020202020204" pitchFamily="34" charset="0"/>
              </a:rPr>
              <a:t>Slides</a:t>
            </a:r>
            <a:r>
              <a:rPr lang="en-GB" altLang="da-DK" sz="900" b="0" noProof="1">
                <a:solidFill>
                  <a:schemeClr val="tx1"/>
                </a:solidFill>
                <a:latin typeface="+mn-lt"/>
                <a:cs typeface="AvenirNext LT Pro Regular" panose="020B0504020202020204" pitchFamily="34" charset="0"/>
              </a:rPr>
              <a:t> and </a:t>
            </a:r>
            <a:r>
              <a:rPr lang="en-GB" altLang="da-DK" sz="900" b="1" noProof="1">
                <a:solidFill>
                  <a:schemeClr val="tx1"/>
                </a:solidFill>
                <a:latin typeface="+mn-lt"/>
                <a:cs typeface="AvenirNext LT Pro Medium" panose="020B0504020202020204" pitchFamily="34" charset="0"/>
              </a:rPr>
              <a:t>Slide elements </a:t>
            </a:r>
            <a:r>
              <a:rPr lang="en-GB" altLang="da-DK" sz="900" b="0" noProof="1">
                <a:solidFill>
                  <a:schemeClr val="tx1"/>
                </a:solidFill>
                <a:latin typeface="+mn-lt"/>
                <a:cs typeface="AvenirNext LT Pro Regular" panose="020B0504020202020204" pitchFamily="34" charset="0"/>
              </a:rPr>
              <a:t>from the dropdown menu or from the buttons in the Templafy pane on the right side of the screen</a:t>
            </a:r>
            <a:endParaRPr lang="en-GB" altLang="da-DK" sz="900" b="1" noProof="1">
              <a:solidFill>
                <a:schemeClr val="tx1"/>
              </a:solidFill>
              <a:latin typeface="+mn-lt"/>
              <a:cs typeface="AvenirNext LT Pro Medium" panose="020B05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1219200" y="448713"/>
            <a:ext cx="10334625"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venirNext LT Pro Regular" panose="020B050402020202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0992821" y="2047148"/>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7293B487-AF56-4C75-8A9A-42918D0B8274}" type="datetime4">
              <a:rPr lang="en-US" smtClean="0"/>
              <a:t>November 16, 2023</a:t>
            </a:fld>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344564" y="288415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07978" y="5287103"/>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1228627" y="1392529"/>
            <a:ext cx="2124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Next LT Pro Regular" charset="0"/>
              </a:defRPr>
            </a:lvl1pPr>
            <a:lvl2pPr marL="742950" indent="-285750" eaLnBrk="0" hangingPunct="0">
              <a:defRPr>
                <a:solidFill>
                  <a:schemeClr val="tx1"/>
                </a:solidFill>
                <a:latin typeface="AvenirNext LT Pro Regular" charset="0"/>
              </a:defRPr>
            </a:lvl2pPr>
            <a:lvl3pPr marL="1143000" indent="-228600" eaLnBrk="0" hangingPunct="0">
              <a:defRPr>
                <a:solidFill>
                  <a:schemeClr val="tx1"/>
                </a:solidFill>
                <a:latin typeface="AvenirNext LT Pro Regular" charset="0"/>
              </a:defRPr>
            </a:lvl3pPr>
            <a:lvl4pPr marL="1600200" indent="-228600" eaLnBrk="0" hangingPunct="0">
              <a:defRPr>
                <a:solidFill>
                  <a:schemeClr val="tx1"/>
                </a:solidFill>
                <a:latin typeface="AvenirNext LT Pro Regular" charset="0"/>
              </a:defRPr>
            </a:lvl4pPr>
            <a:lvl5pPr marL="2057400" indent="-228600" eaLnBrk="0" hangingPunct="0">
              <a:defRPr>
                <a:solidFill>
                  <a:schemeClr val="tx1"/>
                </a:solidFill>
                <a:latin typeface="AvenirNext LT Pro Regular" charset="0"/>
              </a:defRPr>
            </a:lvl5pPr>
            <a:lvl6pPr marL="2514600" indent="-228600" eaLnBrk="0" fontAlgn="base" hangingPunct="0">
              <a:spcBef>
                <a:spcPct val="0"/>
              </a:spcBef>
              <a:spcAft>
                <a:spcPct val="0"/>
              </a:spcAft>
              <a:defRPr>
                <a:solidFill>
                  <a:schemeClr val="tx1"/>
                </a:solidFill>
                <a:latin typeface="AvenirNext LT Pro Regular" charset="0"/>
              </a:defRPr>
            </a:lvl6pPr>
            <a:lvl7pPr marL="2971800" indent="-228600" eaLnBrk="0" fontAlgn="base" hangingPunct="0">
              <a:spcBef>
                <a:spcPct val="0"/>
              </a:spcBef>
              <a:spcAft>
                <a:spcPct val="0"/>
              </a:spcAft>
              <a:defRPr>
                <a:solidFill>
                  <a:schemeClr val="tx1"/>
                </a:solidFill>
                <a:latin typeface="AvenirNext LT Pro Regular" charset="0"/>
              </a:defRPr>
            </a:lvl7pPr>
            <a:lvl8pPr marL="3429000" indent="-228600" eaLnBrk="0" fontAlgn="base" hangingPunct="0">
              <a:spcBef>
                <a:spcPct val="0"/>
              </a:spcBef>
              <a:spcAft>
                <a:spcPct val="0"/>
              </a:spcAft>
              <a:defRPr>
                <a:solidFill>
                  <a:schemeClr val="tx1"/>
                </a:solidFill>
                <a:latin typeface="AvenirNext LT Pro Regular" charset="0"/>
              </a:defRPr>
            </a:lvl8pPr>
            <a:lvl9pPr marL="3886200" indent="-228600" eaLnBrk="0" fontAlgn="base" hangingPunct="0">
              <a:spcBef>
                <a:spcPct val="0"/>
              </a:spcBef>
              <a:spcAft>
                <a:spcPct val="0"/>
              </a:spcAft>
              <a:defRPr>
                <a:solidFill>
                  <a:schemeClr val="tx1"/>
                </a:solidFill>
                <a:latin typeface="AvenirNext LT Pro Regular"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venirNext LT Pro Regular" panose="020B0504020202020204" pitchFamily="34" charset="0"/>
              </a:rPr>
              <a:t>TEXT STYLES</a:t>
            </a:r>
            <a:endParaRPr lang="en-GB" altLang="da-DK" sz="1600" b="0" noProof="1">
              <a:solidFill>
                <a:schemeClr val="tx1"/>
              </a:solidFill>
              <a:latin typeface="+mn-lt"/>
              <a:cs typeface="AvenirNext LT Pro Regular" panose="020B0504020202020204" pitchFamily="34" charset="0"/>
            </a:endParaRPr>
          </a:p>
          <a:p>
            <a:pPr eaLnBrk="1" hangingPunct="1">
              <a:spcAft>
                <a:spcPts val="600"/>
              </a:spcAft>
              <a:defRPr/>
            </a:pPr>
            <a:r>
              <a:rPr lang="en-GB" altLang="da-DK" sz="900" b="0" noProof="1">
                <a:solidFill>
                  <a:schemeClr val="tx1"/>
                </a:solidFill>
                <a:latin typeface="+mn-lt"/>
                <a:cs typeface="AvenirNext LT Pro Regular" panose="020B0504020202020204" pitchFamily="34" charset="0"/>
              </a:rPr>
              <a:t>Use the </a:t>
            </a:r>
            <a:r>
              <a:rPr lang="en-GB" altLang="da-DK" sz="900" b="1" noProof="1">
                <a:solidFill>
                  <a:schemeClr val="tx1"/>
                </a:solidFill>
                <a:latin typeface="+mn-lt"/>
                <a:cs typeface="AvenirNext LT Pro Medium" panose="020B0504020202020204" pitchFamily="34" charset="0"/>
              </a:rPr>
              <a:t>TAB</a:t>
            </a:r>
            <a:r>
              <a:rPr lang="en-GB" altLang="da-DK" sz="900" b="0" noProof="1">
                <a:solidFill>
                  <a:schemeClr val="tx1"/>
                </a:solidFill>
                <a:latin typeface="+mn-lt"/>
                <a:cs typeface="AvenirNext LT Pro Regular" panose="020B0504020202020204" pitchFamily="34" charset="0"/>
              </a:rPr>
              <a:t>-key</a:t>
            </a:r>
            <a:r>
              <a:rPr lang="en-GB" altLang="da-DK" sz="900" b="0" baseline="0" noProof="1">
                <a:solidFill>
                  <a:schemeClr val="tx1"/>
                </a:solidFill>
                <a:latin typeface="+mn-lt"/>
                <a:cs typeface="AvenirNext LT Pro Regular" panose="020B0504020202020204" pitchFamily="34" charset="0"/>
              </a:rPr>
              <a:t> to jump through </a:t>
            </a:r>
            <a:br>
              <a:rPr lang="en-GB" altLang="da-DK" sz="900" b="0" baseline="0" noProof="1">
                <a:solidFill>
                  <a:schemeClr val="tx1"/>
                </a:solidFill>
                <a:latin typeface="+mn-lt"/>
                <a:cs typeface="AvenirNext LT Pro Regular" panose="020B0504020202020204" pitchFamily="34" charset="0"/>
              </a:rPr>
            </a:br>
            <a:r>
              <a:rPr lang="en-GB" altLang="da-DK" sz="900" b="0" baseline="0" noProof="1">
                <a:solidFill>
                  <a:schemeClr val="tx1"/>
                </a:solidFill>
                <a:latin typeface="+mn-lt"/>
                <a:cs typeface="AvenirNext LT Pro Regular" panose="020B0504020202020204" pitchFamily="34" charset="0"/>
              </a:rPr>
              <a:t>levels. Click </a:t>
            </a:r>
            <a:r>
              <a:rPr lang="en-GB" altLang="da-DK" sz="900" b="1" baseline="0" noProof="1">
                <a:solidFill>
                  <a:schemeClr val="tx1"/>
                </a:solidFill>
                <a:latin typeface="+mn-lt"/>
                <a:cs typeface="AvenirNext LT Pro Medium" panose="020B0504020202020204" pitchFamily="34" charset="0"/>
              </a:rPr>
              <a:t>ENTER</a:t>
            </a:r>
            <a:r>
              <a:rPr lang="en-GB" altLang="da-DK" sz="900" b="0" baseline="0" noProof="1">
                <a:solidFill>
                  <a:schemeClr val="tx1"/>
                </a:solidFill>
                <a:latin typeface="+mn-lt"/>
                <a:cs typeface="AvenirNext LT Pro Regular" panose="020B0504020202020204" pitchFamily="34" charset="0"/>
              </a:rPr>
              <a:t>, then </a:t>
            </a:r>
            <a:r>
              <a:rPr lang="en-GB" altLang="da-DK" sz="900" b="1" baseline="0" noProof="1">
                <a:solidFill>
                  <a:schemeClr val="tx1"/>
                </a:solidFill>
                <a:latin typeface="+mn-lt"/>
                <a:cs typeface="AvenirNext LT Pro Medium" panose="020B0504020202020204" pitchFamily="34" charset="0"/>
              </a:rPr>
              <a:t>TAB</a:t>
            </a:r>
            <a:r>
              <a:rPr lang="en-GB" altLang="da-DK" sz="900" b="0" baseline="0" noProof="1">
                <a:solidFill>
                  <a:schemeClr val="tx1"/>
                </a:solidFill>
                <a:latin typeface="+mn-lt"/>
                <a:cs typeface="AvenirNext LT Pro Regular" panose="020B05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venirNext LT Pro Regular" panose="020B0504020202020204" pitchFamily="34" charset="0"/>
              </a:rPr>
              <a:t>To go back in levels use </a:t>
            </a:r>
            <a:r>
              <a:rPr lang="en-GB" altLang="da-DK" sz="900" b="1" baseline="0" noProof="1">
                <a:solidFill>
                  <a:schemeClr val="tx1"/>
                </a:solidFill>
                <a:latin typeface="+mn-lt"/>
                <a:cs typeface="AvenirNext LT Pro Medium" panose="020B0504020202020204" pitchFamily="34" charset="0"/>
              </a:rPr>
              <a:t>SHIFT-TAB</a:t>
            </a:r>
            <a:endParaRPr lang="en-GB" sz="900" b="1" noProof="1">
              <a:solidFill>
                <a:schemeClr val="tx1"/>
              </a:solidFill>
              <a:latin typeface="+mn-lt"/>
              <a:cs typeface="AvenirNext LT Pro Medium" panose="020B0504020202020204" pitchFamily="34" charset="0"/>
            </a:endParaRPr>
          </a:p>
          <a:p>
            <a:pPr eaLnBrk="1" hangingPunct="1">
              <a:spcAft>
                <a:spcPts val="600"/>
              </a:spcAft>
              <a:defRPr/>
            </a:pPr>
            <a:r>
              <a:rPr lang="en-GB" sz="900" noProof="1">
                <a:solidFill>
                  <a:schemeClr val="tx1"/>
                </a:solidFill>
                <a:latin typeface="+mn-lt"/>
                <a:cs typeface="AvenirNext LT Pro Regular" panose="020B0504020202020204" pitchFamily="34" charset="0"/>
              </a:rPr>
              <a:t>Alternatively, </a:t>
            </a:r>
            <a:r>
              <a:rPr lang="en-GB" sz="900" b="1" noProof="1">
                <a:solidFill>
                  <a:schemeClr val="tx1"/>
                </a:solidFill>
                <a:latin typeface="+mn-lt"/>
                <a:cs typeface="AvenirNext LT Pro Medium" panose="020B0504020202020204" pitchFamily="34" charset="0"/>
              </a:rPr>
              <a:t>Increase</a:t>
            </a:r>
            <a:r>
              <a:rPr lang="en-GB" sz="900" baseline="0" noProof="1">
                <a:solidFill>
                  <a:schemeClr val="tx1"/>
                </a:solidFill>
                <a:latin typeface="+mn-lt"/>
                <a:cs typeface="AvenirNext LT Pro Regular" panose="020B0504020202020204" pitchFamily="34" charset="0"/>
              </a:rPr>
              <a:t> and</a:t>
            </a:r>
            <a:br>
              <a:rPr lang="en-GB" sz="900" baseline="0" noProof="1">
                <a:solidFill>
                  <a:schemeClr val="tx1"/>
                </a:solidFill>
                <a:latin typeface="+mn-lt"/>
                <a:cs typeface="AvenirNext LT Pro Regular" panose="020B0504020202020204" pitchFamily="34" charset="0"/>
              </a:rPr>
            </a:br>
            <a:r>
              <a:rPr lang="en-GB" sz="900" b="1" baseline="0" noProof="1">
                <a:solidFill>
                  <a:schemeClr val="tx1"/>
                </a:solidFill>
                <a:latin typeface="+mn-lt"/>
                <a:cs typeface="AvenirNext LT Pro Medium" panose="020B0504020202020204" pitchFamily="34" charset="0"/>
              </a:rPr>
              <a:t>Decrease </a:t>
            </a:r>
            <a:r>
              <a:rPr lang="en-GB" sz="900" baseline="0" noProof="1">
                <a:solidFill>
                  <a:schemeClr val="tx1"/>
                </a:solidFill>
                <a:latin typeface="+mn-lt"/>
                <a:cs typeface="AvenirNext LT Pro Regular" panose="020B0504020202020204" pitchFamily="34" charset="0"/>
              </a:rPr>
              <a:t>list level can be used</a:t>
            </a:r>
            <a:br>
              <a:rPr lang="en-GB" altLang="da-DK" sz="900" b="0" noProof="1">
                <a:solidFill>
                  <a:schemeClr val="tx1"/>
                </a:solidFill>
                <a:latin typeface="+mn-lt"/>
                <a:cs typeface="AvenirNext LT Pro Regular" panose="020B0504020202020204" pitchFamily="34" charset="0"/>
              </a:rPr>
            </a:br>
            <a:br>
              <a:rPr lang="en-GB" altLang="da-DK" sz="900" b="0" noProof="1">
                <a:solidFill>
                  <a:schemeClr val="tx1"/>
                </a:solidFill>
                <a:latin typeface="+mn-lt"/>
                <a:cs typeface="AvenirNext LT Pro Regular" panose="020B0504020202020204" pitchFamily="34" charset="0"/>
              </a:rPr>
            </a:br>
            <a:r>
              <a:rPr lang="en-GB" sz="900" b="1" noProof="1">
                <a:solidFill>
                  <a:schemeClr val="tx1"/>
                </a:solidFill>
                <a:latin typeface="+mn-lt"/>
                <a:cs typeface="AvenirNext LT Pro Medium" panose="020B05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venirNext LT Pro Regular" panose="020B0504020202020204" pitchFamily="34" charset="0"/>
              </a:rPr>
              <a:t>Click the </a:t>
            </a:r>
            <a:r>
              <a:rPr lang="en-GB" altLang="da-DK" sz="900" b="1" baseline="0" noProof="1">
                <a:solidFill>
                  <a:schemeClr val="tx1"/>
                </a:solidFill>
                <a:latin typeface="+mn-lt"/>
                <a:cs typeface="AvenirNext LT Pro Medium" panose="020B0504020202020204" pitchFamily="34" charset="0"/>
              </a:rPr>
              <a:t>Reset </a:t>
            </a:r>
            <a:r>
              <a:rPr lang="en-GB" altLang="da-DK" sz="900" noProof="1">
                <a:solidFill>
                  <a:schemeClr val="tx1"/>
                </a:solidFill>
                <a:latin typeface="+mn-lt"/>
                <a:cs typeface="AvenirNext LT Pro Regular" panose="020B0504020202020204" pitchFamily="34" charset="0"/>
              </a:rPr>
              <a:t>menu to reset position, size</a:t>
            </a:r>
            <a:r>
              <a:rPr lang="en-GB" altLang="da-DK" sz="900" baseline="0" noProof="1">
                <a:solidFill>
                  <a:schemeClr val="tx1"/>
                </a:solidFill>
                <a:latin typeface="+mn-lt"/>
                <a:cs typeface="AvenirNext LT Pro Regular" panose="020B05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venirNext LT Pro Regular" panose="020B0504020202020204" pitchFamily="34" charset="0"/>
              </a:rPr>
            </a:br>
            <a:r>
              <a:rPr lang="en-GB" sz="1600" dirty="0">
                <a:latin typeface="+mn-lt"/>
                <a:cs typeface="AvenirNext LT Pro Regular" panose="020B05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venirNext LT Pro Regular" panose="020B0504020202020204" pitchFamily="34" charset="0"/>
              </a:rPr>
              <a:t>Click on the menu </a:t>
            </a:r>
            <a:r>
              <a:rPr lang="en-GB" altLang="da-DK" sz="900" b="1" noProof="1">
                <a:solidFill>
                  <a:schemeClr val="tx1"/>
                </a:solidFill>
                <a:latin typeface="+mn-lt"/>
                <a:cs typeface="AvenirNext LT Pro Medium" panose="020B0504020202020204" pitchFamily="34" charset="0"/>
              </a:rPr>
              <a:t>New Slide </a:t>
            </a:r>
            <a:r>
              <a:rPr lang="en-GB" altLang="da-DK" sz="900" b="0" noProof="1">
                <a:solidFill>
                  <a:schemeClr val="tx1"/>
                </a:solidFill>
                <a:latin typeface="+mn-lt"/>
                <a:cs typeface="AvenirNext LT Pro Regular" panose="020B0504020202020204" pitchFamily="34" charset="0"/>
              </a:rPr>
              <a:t>in the </a:t>
            </a:r>
            <a:r>
              <a:rPr lang="en-GB" altLang="da-DK" sz="900" b="1" noProof="1">
                <a:solidFill>
                  <a:schemeClr val="tx1"/>
                </a:solidFill>
                <a:latin typeface="+mn-lt"/>
                <a:cs typeface="AvenirNext LT Pro Medium" panose="020B0504020202020204" pitchFamily="34" charset="0"/>
              </a:rPr>
              <a:t>Home</a:t>
            </a:r>
            <a:r>
              <a:rPr lang="en-GB" altLang="da-DK" sz="900" b="0" noProof="1">
                <a:solidFill>
                  <a:schemeClr val="tx1"/>
                </a:solidFill>
                <a:latin typeface="+mn-lt"/>
                <a:cs typeface="AvenirNext LT Pro Regular" panose="020B0504020202020204" pitchFamily="34" charset="0"/>
              </a:rPr>
              <a:t> tab to insert a new slide</a:t>
            </a:r>
            <a:br>
              <a:rPr lang="en-GB" altLang="da-DK" sz="900" b="0" noProof="1">
                <a:solidFill>
                  <a:schemeClr val="tx1"/>
                </a:solidFill>
                <a:latin typeface="+mn-lt"/>
                <a:cs typeface="AvenirNext LT Pro Regular" panose="020B0504020202020204" pitchFamily="34" charset="0"/>
              </a:rPr>
            </a:br>
            <a:br>
              <a:rPr lang="en-GB" altLang="da-DK" sz="900" b="0" noProof="1">
                <a:solidFill>
                  <a:schemeClr val="tx1"/>
                </a:solidFill>
                <a:latin typeface="+mn-lt"/>
                <a:cs typeface="AvenirNext LT Pro Regular" panose="020B0504020202020204" pitchFamily="34" charset="0"/>
              </a:rPr>
            </a:br>
            <a:r>
              <a:rPr lang="en-GB" altLang="da-DK" sz="900" b="1" noProof="1">
                <a:solidFill>
                  <a:schemeClr val="tx1"/>
                </a:solidFill>
                <a:latin typeface="+mn-lt"/>
                <a:cs typeface="AvenirNext LT Pro Medium" panose="020B0504020202020204" pitchFamily="34" charset="0"/>
              </a:rPr>
              <a:t>Change layout</a:t>
            </a:r>
            <a:endParaRPr lang="en-GB" altLang="da-DK" sz="900" b="0" noProof="1">
              <a:solidFill>
                <a:schemeClr val="tx1"/>
              </a:solidFill>
              <a:latin typeface="+mn-lt"/>
              <a:cs typeface="AvenirNext LT Pro Regular" panose="020B0504020202020204" pitchFamily="34" charset="0"/>
            </a:endParaRPr>
          </a:p>
          <a:p>
            <a:pPr marL="0" indent="0">
              <a:spcAft>
                <a:spcPts val="600"/>
              </a:spcAft>
              <a:buFont typeface="+mj-lt"/>
              <a:buNone/>
            </a:pPr>
            <a:r>
              <a:rPr lang="en-GB" sz="900" dirty="0">
                <a:solidFill>
                  <a:srgbClr val="000000"/>
                </a:solidFill>
                <a:latin typeface="+mn-lt"/>
                <a:ea typeface="AvenirNext LT Pro Regular" panose="020B0504020202020204" pitchFamily="34" charset="0"/>
              </a:rPr>
              <a:t>Click on the arrow next to </a:t>
            </a:r>
            <a:r>
              <a:rPr lang="en-GB" sz="900" b="1" dirty="0">
                <a:solidFill>
                  <a:srgbClr val="000000"/>
                </a:solidFill>
                <a:latin typeface="+mn-lt"/>
                <a:ea typeface="AvenirNext LT Pro Medium" panose="020B0504020202020204" pitchFamily="34" charset="0"/>
              </a:rPr>
              <a:t>Layout</a:t>
            </a:r>
            <a:br>
              <a:rPr lang="en-GB" sz="900" b="1" dirty="0">
                <a:solidFill>
                  <a:srgbClr val="000000"/>
                </a:solidFill>
                <a:latin typeface="+mn-lt"/>
                <a:ea typeface="AvenirNext LT Pro Medium" panose="020B0504020202020204" pitchFamily="34" charset="0"/>
              </a:rPr>
            </a:br>
            <a:r>
              <a:rPr lang="en-GB" sz="900" dirty="0">
                <a:solidFill>
                  <a:srgbClr val="000000"/>
                </a:solidFill>
                <a:latin typeface="+mn-lt"/>
                <a:ea typeface="AvenirNext LT Pro Regular" panose="020B0504020202020204" pitchFamily="34" charset="0"/>
              </a:rPr>
              <a:t>to view a dropdown menu of possible slide layouts</a:t>
            </a:r>
            <a:endParaRPr lang="en-GB" sz="900" dirty="0">
              <a:latin typeface="+mn-lt"/>
              <a:ea typeface="AvenirNext LT Pro Regular" panose="020B05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3378881" y="480141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3378881" y="3985546"/>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3381579" y="3134979"/>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3378881" y="2480529"/>
            <a:ext cx="457143" cy="257143"/>
          </a:xfrm>
          <a:prstGeom prst="rect">
            <a:avLst/>
          </a:prstGeom>
        </p:spPr>
      </p:pic>
    </p:spTree>
    <p:extLst>
      <p:ext uri="{BB962C8B-B14F-4D97-AF65-F5344CB8AC3E}">
        <p14:creationId xmlns:p14="http://schemas.microsoft.com/office/powerpoint/2010/main" val="1433561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D128F52-FB56-4E31-91AA-6267ADD36B2B}" type="datetime4">
              <a:rPr lang="en-US" smtClean="0"/>
              <a:t>November 16, 2023</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080897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276999"/>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10667900"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233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BABE58-94CA-440E-B66F-87E83E315698}"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305212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B + watermark">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0"/>
            <a:ext cx="6096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6" name="Picture 15">
            <a:extLst>
              <a:ext uri="{FF2B5EF4-FFF2-40B4-BE49-F238E27FC236}">
                <a16:creationId xmlns:a16="http://schemas.microsoft.com/office/drawing/2014/main" id="{95E3CDFF-E99F-F340-9F52-FCA17B954042}"/>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7220164" y="-158481"/>
            <a:ext cx="5065424" cy="5065424"/>
          </a:xfrm>
          <a:prstGeom prst="rect">
            <a:avLst/>
          </a:prstGeom>
        </p:spPr>
      </p:pic>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57975" y="6078817"/>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0" y="-1"/>
            <a:ext cx="6096000" cy="6861600"/>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bwMode="white">
          <a:xfrm>
            <a:off x="6657975" y="1114425"/>
            <a:ext cx="4895848" cy="2807111"/>
          </a:xfrm>
        </p:spPr>
        <p:txBody>
          <a:bodyPr anchor="b"/>
          <a:lstStyle>
            <a:lvl1pPr algn="l">
              <a:lnSpc>
                <a:spcPct val="110000"/>
              </a:lnSpc>
              <a:defRPr sz="4000">
                <a:solidFill>
                  <a:schemeClr val="bg1"/>
                </a:solidFill>
              </a:defRPr>
            </a:lvl1pPr>
          </a:lstStyle>
          <a:p>
            <a:r>
              <a:rPr lang="en-GB" dirty="0"/>
              <a:t>Click to add title</a:t>
            </a:r>
          </a:p>
        </p:txBody>
      </p:sp>
      <p:sp>
        <p:nvSpPr>
          <p:cNvPr id="3" name="Subtitle 2"/>
          <p:cNvSpPr>
            <a:spLocks noGrp="1"/>
          </p:cNvSpPr>
          <p:nvPr>
            <p:ph type="subTitle" idx="1" hasCustomPrompt="1"/>
          </p:nvPr>
        </p:nvSpPr>
        <p:spPr bwMode="white">
          <a:xfrm>
            <a:off x="6657975" y="4338004"/>
            <a:ext cx="4895848" cy="385500"/>
          </a:xfrm>
        </p:spPr>
        <p:txBody>
          <a:bodyPr/>
          <a:lstStyle>
            <a:lvl1pPr marL="0" indent="0" algn="l">
              <a:spcBef>
                <a:spcPts val="0"/>
              </a:spcBef>
              <a:buFont typeface="Avenir Next LT Pro" panose="020B0504020202020204" pitchFamily="34" charset="0"/>
              <a:buChar char="​"/>
              <a:defRPr sz="1800" b="1">
                <a:solidFill>
                  <a:schemeClr val="bg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bwMode="white">
          <a:xfrm>
            <a:off x="6657975" y="4906943"/>
            <a:ext cx="4895847" cy="299470"/>
          </a:xfrm>
          <a:prstGeom prst="rect">
            <a:avLst/>
          </a:prstGeom>
        </p:spPr>
        <p:txBody>
          <a:bodyPr vert="horz" lIns="0" tIns="0" rIns="0" bIns="0" rtlCol="0" anchor="t" anchorCtr="0"/>
          <a:lstStyle>
            <a:lvl1pPr algn="l">
              <a:defRPr sz="1800">
                <a:solidFill>
                  <a:schemeClr val="bg1"/>
                </a:solidFill>
              </a:defRPr>
            </a:lvl1pPr>
          </a:lstStyle>
          <a:p>
            <a:fld id="{1E7C5033-46D0-4DEC-9739-8C392E1AC544}" type="datetime4">
              <a:rPr lang="en-US" smtClean="0"/>
              <a:pPr/>
              <a:t>November 16, 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605291132"/>
      </p:ext>
    </p:extLst>
  </p:cSld>
  <p:clrMapOvr>
    <a:masterClrMapping/>
  </p:clrMapOvr>
  <p:extLst>
    <p:ext uri="{DCECCB84-F9BA-43D5-87BE-67443E8EF086}">
      <p15:sldGuideLst xmlns:p15="http://schemas.microsoft.com/office/powerpoint/2012/main">
        <p15:guide id="1" pos="419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ABE58-94CA-440E-B66F-87E83E315698}"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1584111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ABE58-94CA-440E-B66F-87E83E315698}"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13447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BABE58-94CA-440E-B66F-87E83E315698}"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2102813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BABE58-94CA-440E-B66F-87E83E315698}"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2428255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BABE58-94CA-440E-B66F-87E83E315698}"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1435220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ABE58-94CA-440E-B66F-87E83E315698}"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3318049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ABE58-94CA-440E-B66F-87E83E315698}"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1734639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ABE58-94CA-440E-B66F-87E83E315698}"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8544702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ABE58-94CA-440E-B66F-87E83E315698}"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1375816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ABE58-94CA-440E-B66F-87E83E315698}"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BD0A7-C4E6-4DF0-896E-CC75299FD3B8}" type="slidenum">
              <a:rPr lang="en-US" smtClean="0"/>
              <a:t>‹#›</a:t>
            </a:fld>
            <a:endParaRPr lang="en-US"/>
          </a:p>
        </p:txBody>
      </p:sp>
    </p:spTree>
    <p:extLst>
      <p:ext uri="{BB962C8B-B14F-4D97-AF65-F5344CB8AC3E}">
        <p14:creationId xmlns:p14="http://schemas.microsoft.com/office/powerpoint/2010/main" val="428083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icture C">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11/16/2023</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5813523"/>
            <a:ext cx="6096000" cy="1048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3658" y="6159071"/>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a:xfrm>
            <a:off x="6657975" y="1114425"/>
            <a:ext cx="4895848" cy="1600495"/>
          </a:xfrm>
        </p:spPr>
        <p:txBody>
          <a:bodyPr anchor="b"/>
          <a:lstStyle>
            <a:lvl1pPr algn="l">
              <a:lnSpc>
                <a:spcPct val="110000"/>
              </a:lnSpc>
              <a:defRPr sz="4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subtitle</a:t>
            </a:r>
          </a:p>
        </p:txBody>
      </p:sp>
    </p:spTree>
    <p:extLst>
      <p:ext uri="{BB962C8B-B14F-4D97-AF65-F5344CB8AC3E}">
        <p14:creationId xmlns:p14="http://schemas.microsoft.com/office/powerpoint/2010/main" val="1335270259"/>
      </p:ext>
    </p:extLst>
  </p:cSld>
  <p:clrMapOvr>
    <a:masterClrMapping/>
  </p:clrMapOvr>
  <p:extLst>
    <p:ext uri="{DCECCB84-F9BA-43D5-87BE-67443E8EF086}">
      <p15:sldGuideLst xmlns:p15="http://schemas.microsoft.com/office/powerpoint/2012/main">
        <p15:guide id="1" pos="4193">
          <p15:clr>
            <a:srgbClr val="FBAE40"/>
          </p15:clr>
        </p15:guide>
        <p15:guide id="2" pos="3566">
          <p15:clr>
            <a:srgbClr val="FBAE40"/>
          </p15:clr>
        </p15:guide>
        <p15:guide id="3" pos="33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D">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11/16/2023</a:t>
            </a:fld>
            <a:endParaRPr lang="en-GB"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16" name="Logo">
            <a:extLst>
              <a:ext uri="{FF2B5EF4-FFF2-40B4-BE49-F238E27FC236}">
                <a16:creationId xmlns:a16="http://schemas.microsoft.com/office/drawing/2014/main" id="{F52F2982-3F1F-417C-953E-0CD81B4BA9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549" y="6171965"/>
            <a:ext cx="3033924" cy="362324"/>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GB" dirty="0"/>
              <a:t>Click on frame and insert picture from Templafy or use icon to insert from device.</a:t>
            </a:r>
          </a:p>
        </p:txBody>
      </p:sp>
      <p:sp>
        <p:nvSpPr>
          <p:cNvPr id="2" name="Title 1"/>
          <p:cNvSpPr>
            <a:spLocks noGrp="1"/>
          </p:cNvSpPr>
          <p:nvPr>
            <p:ph type="ctrTitle" hasCustomPrompt="1"/>
          </p:nvPr>
        </p:nvSpPr>
        <p:spPr>
          <a:xfrm>
            <a:off x="6657975" y="1114425"/>
            <a:ext cx="4895848" cy="1600495"/>
          </a:xfrm>
        </p:spPr>
        <p:txBody>
          <a:bodyPr anchor="b"/>
          <a:lstStyle>
            <a:lvl1pPr algn="l">
              <a:lnSpc>
                <a:spcPct val="110000"/>
              </a:lnSpc>
              <a:defRPr sz="4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GB" dirty="0"/>
              <a:t>Click to add subtitle</a:t>
            </a:r>
          </a:p>
        </p:txBody>
      </p:sp>
    </p:spTree>
    <p:extLst>
      <p:ext uri="{BB962C8B-B14F-4D97-AF65-F5344CB8AC3E}">
        <p14:creationId xmlns:p14="http://schemas.microsoft.com/office/powerpoint/2010/main" val="1571037775"/>
      </p:ext>
    </p:extLst>
  </p:cSld>
  <p:clrMapOvr>
    <a:masterClrMapping/>
  </p:clrMapOvr>
  <p:extLst>
    <p:ext uri="{DCECCB84-F9BA-43D5-87BE-67443E8EF086}">
      <p15:sldGuideLst xmlns:p15="http://schemas.microsoft.com/office/powerpoint/2012/main">
        <p15:guide id="1" pos="4192">
          <p15:clr>
            <a:srgbClr val="FBAE40"/>
          </p15:clr>
        </p15:guide>
        <p15:guide id="2" pos="3564">
          <p15:clr>
            <a:srgbClr val="FBAE40"/>
          </p15:clr>
        </p15:guide>
        <p15:guide id="3" pos="33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1C88E50E-F071-4EB4-A55A-7E0511339D82}" type="datetime1">
              <a:rPr lang="en-US" smtClean="0"/>
              <a:t>11/16/2023</a:t>
            </a:fld>
            <a:endParaRPr lang="en-GB"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 name="Title 1"/>
          <p:cNvSpPr>
            <a:spLocks noGrp="1"/>
          </p:cNvSpPr>
          <p:nvPr>
            <p:ph type="title" hasCustomPrompt="1"/>
          </p:nvPr>
        </p:nvSpPr>
        <p:spPr>
          <a:xfrm>
            <a:off x="6155999" y="1116000"/>
            <a:ext cx="5397825" cy="538164"/>
          </a:xfrm>
        </p:spPr>
        <p:txBody>
          <a:bodyPr/>
          <a:lstStyle>
            <a:lvl1pPr>
              <a:defRPr/>
            </a:lvl1pPr>
          </a:lstStyle>
          <a:p>
            <a:r>
              <a:rPr lang="en-GB" noProof="0" dirty="0"/>
              <a:t>Click to add Agenda</a:t>
            </a:r>
          </a:p>
        </p:txBody>
      </p:sp>
      <p:sp>
        <p:nvSpPr>
          <p:cNvPr id="7" name="Text Placeholder 2"/>
          <p:cNvSpPr>
            <a:spLocks noGrp="1"/>
          </p:cNvSpPr>
          <p:nvPr>
            <p:ph type="body" sz="quarter" idx="13" hasCustomPrompt="1"/>
          </p:nvPr>
        </p:nvSpPr>
        <p:spPr>
          <a:xfrm>
            <a:off x="6155999" y="2055813"/>
            <a:ext cx="5397825" cy="3819525"/>
          </a:xfrm>
        </p:spPr>
        <p:txBody>
          <a:bodyPr/>
          <a:lstStyle>
            <a:lvl1pPr marL="0" indent="0">
              <a:buFont typeface="Avenir Next LT Pro" panose="020B0504020202020204" pitchFamily="34" charset="0"/>
              <a:buChar char="​"/>
              <a:defRPr/>
            </a:lvl1pPr>
            <a:lvl2pPr marL="0" indent="0">
              <a:spcBef>
                <a:spcPts val="1200"/>
              </a:spcBef>
              <a:buFont typeface="Avenir Next LT Pro" panose="020B0504020202020204" pitchFamily="34" charset="0"/>
              <a:buChar char="​"/>
              <a:defRPr sz="2000" b="1">
                <a:solidFill>
                  <a:schemeClr val="accent1"/>
                </a:solidFill>
              </a:defRPr>
            </a:lvl2pPr>
            <a:lvl3pPr marL="0" indent="0">
              <a:spcBef>
                <a:spcPts val="1200"/>
              </a:spcBef>
              <a:buFont typeface="Avenir Next LT Pro" panose="020B0504020202020204" pitchFamily="34" charset="0"/>
              <a:buChar char="​"/>
              <a:defRPr sz="2000"/>
            </a:lvl3pPr>
            <a:lvl4pPr marL="0" indent="0">
              <a:spcBef>
                <a:spcPts val="1200"/>
              </a:spcBef>
              <a:buFont typeface="Avenir Next LT Pro" panose="020B0504020202020204" pitchFamily="34" charset="0"/>
              <a:buChar char="​"/>
              <a:defRPr sz="2000">
                <a:solidFill>
                  <a:schemeClr val="accent1"/>
                </a:solidFill>
              </a:defRPr>
            </a:lvl4pPr>
            <a:lvl5pPr marL="0" indent="0">
              <a:spcBef>
                <a:spcPts val="1200"/>
              </a:spcBef>
              <a:buFont typeface="Avenir Next LT Pro" panose="020B0504020202020204" pitchFamily="34" charset="0"/>
              <a:buChar char="​"/>
              <a:defRPr sz="2000"/>
            </a:lvl5pPr>
            <a:lvl6pPr marL="0" indent="0">
              <a:spcBef>
                <a:spcPts val="1200"/>
              </a:spcBef>
              <a:buFont typeface="Avenir Next LT Pro" panose="020B0504020202020204" pitchFamily="34" charset="0"/>
              <a:buChar char="​"/>
              <a:defRPr sz="2000" b="1">
                <a:solidFill>
                  <a:schemeClr val="accent1"/>
                </a:solidFill>
              </a:defRPr>
            </a:lvl6pPr>
            <a:lvl7pPr marL="0" indent="0">
              <a:spcBef>
                <a:spcPts val="1200"/>
              </a:spcBef>
              <a:buFont typeface="Avenir Next LT Pro" panose="020B0504020202020204" pitchFamily="34" charset="0"/>
              <a:buChar char="​"/>
              <a:defRPr sz="2000" b="0"/>
            </a:lvl7pPr>
            <a:lvl8pPr marL="0" indent="0">
              <a:spcBef>
                <a:spcPts val="1200"/>
              </a:spcBef>
              <a:buFont typeface="Avenir Next LT Pro" panose="020B0504020202020204" pitchFamily="34" charset="0"/>
              <a:buChar char="​"/>
              <a:defRPr sz="2000" b="1">
                <a:solidFill>
                  <a:schemeClr val="accent1"/>
                </a:solidFill>
              </a:defRPr>
            </a:lvl8pPr>
            <a:lvl9pPr marL="0" indent="0">
              <a:spcBef>
                <a:spcPts val="1200"/>
              </a:spcBef>
              <a:buFont typeface="Avenir Next LT Pro" panose="020B0504020202020204" pitchFamily="34" charset="0"/>
              <a:buChar char="​"/>
              <a:defRPr sz="2000"/>
            </a:lvl9pPr>
          </a:lstStyle>
          <a:p>
            <a:pPr lvl="0"/>
            <a:r>
              <a:rPr lang="en-GB" noProof="0" dirty="0"/>
              <a:t>Click to add agenda point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Picture Placeholder 7">
            <a:extLst>
              <a:ext uri="{FF2B5EF4-FFF2-40B4-BE49-F238E27FC236}">
                <a16:creationId xmlns:a16="http://schemas.microsoft.com/office/drawing/2014/main" id="{11024C59-BCE1-4BD6-8A02-366D1649E6F5}"/>
              </a:ext>
            </a:extLst>
          </p:cNvPr>
          <p:cNvSpPr>
            <a:spLocks noGrp="1"/>
          </p:cNvSpPr>
          <p:nvPr>
            <p:ph type="pic" sz="quarter" idx="18" hasCustomPrompt="1"/>
          </p:nvPr>
        </p:nvSpPr>
        <p:spPr>
          <a:xfrm>
            <a:off x="895545" y="1545996"/>
            <a:ext cx="4006393" cy="3403076"/>
          </a:xfrm>
        </p:spPr>
        <p:txBody>
          <a:bodyPr lIns="72000" tIns="36000" rIns="72000"/>
          <a:lstStyle>
            <a:lvl1pPr marL="0" indent="0" algn="l">
              <a:buNone/>
              <a:defRPr sz="1400"/>
            </a:lvl1pPr>
          </a:lstStyle>
          <a:p>
            <a:r>
              <a:rPr lang="en-GB" dirty="0"/>
              <a:t>Click on frame and insert picture from Templafy or use icon to insert from device.</a:t>
            </a:r>
          </a:p>
        </p:txBody>
      </p:sp>
    </p:spTree>
    <p:extLst>
      <p:ext uri="{BB962C8B-B14F-4D97-AF65-F5344CB8AC3E}">
        <p14:creationId xmlns:p14="http://schemas.microsoft.com/office/powerpoint/2010/main" val="2021340795"/>
      </p:ext>
    </p:extLst>
  </p:cSld>
  <p:clrMapOvr>
    <a:masterClrMapping/>
  </p:clrMapOvr>
  <p:extLst>
    <p:ext uri="{DCECCB84-F9BA-43D5-87BE-67443E8EF086}">
      <p15:sldGuideLst xmlns:p15="http://schemas.microsoft.com/office/powerpoint/2012/main">
        <p15:guide id="1" pos="3876">
          <p15:clr>
            <a:srgbClr val="FBAE40"/>
          </p15:clr>
        </p15:guide>
        <p15:guide id="2" pos="3090">
          <p15:clr>
            <a:srgbClr val="FBAE40"/>
          </p15:clr>
        </p15:guide>
        <p15:guide id="3" pos="56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2.sv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9.sv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0.svg"/><Relationship Id="rId10" Type="http://schemas.openxmlformats.org/officeDocument/2006/relationships/slideLayout" Target="../slideLayouts/slideLayout31.xml"/><Relationship Id="rId19"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15" y="444508"/>
            <a:ext cx="109728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3515" y="982199"/>
            <a:ext cx="7110008"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11156102" y="6420102"/>
            <a:ext cx="834713" cy="366183"/>
          </a:xfrm>
          <a:prstGeom prst="rect">
            <a:avLst/>
          </a:prstGeom>
        </p:spPr>
        <p:txBody>
          <a:bodyPr vert="horz" lIns="91440" tIns="45720" rIns="91440" bIns="45720" rtlCol="0" anchor="ctr"/>
          <a:lstStyle>
            <a:lvl1pPr algn="r">
              <a:defRPr sz="1333">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6420101"/>
            <a:ext cx="12192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3051" y="972237"/>
            <a:ext cx="11707283"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1030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609585" rtl="0" eaLnBrk="1" latinLnBrk="0" hangingPunct="1">
        <a:spcBef>
          <a:spcPct val="0"/>
        </a:spcBef>
        <a:buNone/>
        <a:defRPr sz="2667"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1333"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0491920" y="6433200"/>
            <a:ext cx="641732" cy="180000"/>
          </a:xfrm>
          <a:prstGeom prst="rect">
            <a:avLst/>
          </a:prstGeom>
        </p:spPr>
        <p:txBody>
          <a:bodyPr vert="horz" lIns="0" tIns="0" rIns="0" bIns="0" rtlCol="0" anchor="b" anchorCtr="0"/>
          <a:lstStyle>
            <a:lvl1pPr algn="r">
              <a:defRPr sz="1000">
                <a:solidFill>
                  <a:schemeClr val="bg1">
                    <a:lumMod val="50000"/>
                  </a:schemeClr>
                </a:solidFill>
              </a:defRPr>
            </a:lvl1pPr>
          </a:lstStyle>
          <a:p>
            <a:fld id="{464A119A-E811-4557-A806-BDFF78941138}" type="datetime1">
              <a:rPr lang="en-US" smtClean="0"/>
              <a:t>11/16/2023</a:t>
            </a:fld>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627268" y="6433200"/>
            <a:ext cx="3780000" cy="180000"/>
          </a:xfrm>
          <a:prstGeom prst="rect">
            <a:avLst/>
          </a:prstGeom>
        </p:spPr>
        <p:txBody>
          <a:bodyPr vert="horz" lIns="0" tIns="0" rIns="0" bIns="0" rtlCol="0" anchor="b" anchorCtr="0"/>
          <a:lstStyle>
            <a:lvl1pPr algn="r">
              <a:defRPr sz="1000">
                <a:solidFill>
                  <a:schemeClr val="bg1">
                    <a:lumMod val="50000"/>
                  </a:schemeClr>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18304" y="6433200"/>
            <a:ext cx="335521" cy="180000"/>
          </a:xfrm>
          <a:prstGeom prst="rect">
            <a:avLst/>
          </a:prstGeom>
        </p:spPr>
        <p:txBody>
          <a:bodyPr vert="horz" lIns="0" tIns="0" rIns="0" bIns="0" rtlCol="0" anchor="b" anchorCtr="0"/>
          <a:lstStyle>
            <a:lvl1pPr algn="r">
              <a:defRPr sz="1000">
                <a:solidFill>
                  <a:schemeClr val="bg1">
                    <a:lumMod val="50000"/>
                  </a:schemeClr>
                </a:solidFill>
              </a:defRPr>
            </a:lvl1pPr>
          </a:lstStyle>
          <a:p>
            <a:fld id="{23AA811B-2EBD-4900-905E-5BE206449611}" type="slidenum">
              <a:rPr lang="en-GB" smtClean="0"/>
              <a:pPr/>
              <a:t>‹#›</a:t>
            </a:fld>
            <a:endParaRPr lang="en-GB" dirty="0"/>
          </a:p>
        </p:txBody>
      </p:sp>
      <p:sp>
        <p:nvSpPr>
          <p:cNvPr id="6" name="Rectangle 5">
            <a:extLst>
              <a:ext uri="{FF2B5EF4-FFF2-40B4-BE49-F238E27FC236}">
                <a16:creationId xmlns:a16="http://schemas.microsoft.com/office/drawing/2014/main" id="{4196C466-A70F-40D9-9CB7-1C4DC539D6BA}"/>
              </a:ext>
            </a:extLst>
          </p:cNvPr>
          <p:cNvSpPr/>
          <p:nvPr userDrawn="1"/>
        </p:nvSpPr>
        <p:spPr bwMode="ltGray">
          <a:xfrm>
            <a:off x="667512" y="-1"/>
            <a:ext cx="11524488"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1219199" y="1116000"/>
            <a:ext cx="10335600" cy="538164"/>
          </a:xfrm>
          <a:prstGeom prst="rect">
            <a:avLst/>
          </a:prstGeom>
        </p:spPr>
        <p:txBody>
          <a:bodyPr vert="horz" lIns="0" tIns="0" rIns="0" bIns="0" rtlCol="0" anchor="b" anchorCtr="0">
            <a:noAutofit/>
          </a:bodyPr>
          <a:lstStyle/>
          <a:p>
            <a:r>
              <a:rPr lang="en-GB" dirty="0"/>
              <a:t>Click to add title</a:t>
            </a:r>
          </a:p>
        </p:txBody>
      </p:sp>
      <p:sp>
        <p:nvSpPr>
          <p:cNvPr id="3" name="Text Placeholder 2"/>
          <p:cNvSpPr>
            <a:spLocks noGrp="1"/>
          </p:cNvSpPr>
          <p:nvPr>
            <p:ph type="body" idx="1"/>
          </p:nvPr>
        </p:nvSpPr>
        <p:spPr>
          <a:xfrm>
            <a:off x="1219199" y="2057399"/>
            <a:ext cx="10335600" cy="3819525"/>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pic>
        <p:nvPicPr>
          <p:cNvPr id="14" name="Graphic 13">
            <a:extLst>
              <a:ext uri="{FF2B5EF4-FFF2-40B4-BE49-F238E27FC236}">
                <a16:creationId xmlns:a16="http://schemas.microsoft.com/office/drawing/2014/main" id="{357109A4-0A61-46A8-B09C-838D8AA97B47}"/>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7512" y="-1"/>
            <a:ext cx="6181200" cy="444274"/>
          </a:xfrm>
          <a:prstGeom prst="rect">
            <a:avLst/>
          </a:prstGeom>
        </p:spPr>
      </p:pic>
    </p:spTree>
    <p:extLst>
      <p:ext uri="{BB962C8B-B14F-4D97-AF65-F5344CB8AC3E}">
        <p14:creationId xmlns:p14="http://schemas.microsoft.com/office/powerpoint/2010/main" val="15037685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Font typeface="Avenir Next LT Pro" panose="020B050402020202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Font typeface="Avenir Next LT Pro" panose="020B05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Font typeface="Avenir Next LT Pro" panose="020B05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venir Next LT Pro" panose="020B05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venir Next LT Pro" panose="020B05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venir Next LT Pro" panose="020B0504020202020204" pitchFamily="34" charset="0"/>
        <a:buChar char="​"/>
        <a:defRPr sz="6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7">
          <p15:clr>
            <a:srgbClr val="F26B43"/>
          </p15:clr>
        </p15:guide>
        <p15:guide id="2" pos="7278">
          <p15:clr>
            <a:srgbClr val="F26B43"/>
          </p15:clr>
        </p15:guide>
        <p15:guide id="3" orient="horz" pos="702">
          <p15:clr>
            <a:srgbClr val="F26B43"/>
          </p15:clr>
        </p15:guide>
        <p15:guide id="4" orient="horz" pos="1041">
          <p15:clr>
            <a:srgbClr val="F26B43"/>
          </p15:clr>
        </p15:guide>
        <p15:guide id="5" orient="horz" pos="1295">
          <p15:clr>
            <a:srgbClr val="F26B43"/>
          </p15:clr>
        </p15:guide>
        <p15:guide id="6" orient="horz" pos="370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0491920" y="6433200"/>
            <a:ext cx="641732" cy="180000"/>
          </a:xfrm>
          <a:prstGeom prst="rect">
            <a:avLst/>
          </a:prstGeom>
        </p:spPr>
        <p:txBody>
          <a:bodyPr vert="horz" lIns="0" tIns="0" rIns="0" bIns="0" rtlCol="0" anchor="b" anchorCtr="0"/>
          <a:lstStyle>
            <a:lvl1pPr algn="r">
              <a:defRPr sz="1000">
                <a:solidFill>
                  <a:schemeClr val="bg1">
                    <a:lumMod val="50000"/>
                  </a:schemeClr>
                </a:solidFill>
              </a:defRPr>
            </a:lvl1pPr>
          </a:lstStyle>
          <a:p>
            <a:fld id="{464A119A-E811-4557-A806-BDFF78941138}" type="datetime1">
              <a:rPr lang="en-US" smtClean="0"/>
              <a:t>11/16/2023</a:t>
            </a:fld>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627268" y="6433200"/>
            <a:ext cx="3780000" cy="180000"/>
          </a:xfrm>
          <a:prstGeom prst="rect">
            <a:avLst/>
          </a:prstGeom>
        </p:spPr>
        <p:txBody>
          <a:bodyPr vert="horz" lIns="0" tIns="0" rIns="0" bIns="0" rtlCol="0" anchor="b" anchorCtr="0"/>
          <a:lstStyle>
            <a:lvl1pPr algn="r">
              <a:defRPr sz="1000">
                <a:solidFill>
                  <a:schemeClr val="bg1">
                    <a:lumMod val="50000"/>
                  </a:schemeClr>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18304" y="6433200"/>
            <a:ext cx="335521" cy="180000"/>
          </a:xfrm>
          <a:prstGeom prst="rect">
            <a:avLst/>
          </a:prstGeom>
        </p:spPr>
        <p:txBody>
          <a:bodyPr vert="horz" lIns="0" tIns="0" rIns="0" bIns="0" rtlCol="0" anchor="b" anchorCtr="0"/>
          <a:lstStyle>
            <a:lvl1pPr algn="r">
              <a:defRPr sz="1000">
                <a:solidFill>
                  <a:schemeClr val="bg1">
                    <a:lumMod val="50000"/>
                  </a:schemeClr>
                </a:solidFill>
              </a:defRPr>
            </a:lvl1pPr>
          </a:lstStyle>
          <a:p>
            <a:fld id="{23AA811B-2EBD-4900-905E-5BE206449611}" type="slidenum">
              <a:rPr lang="en-GB" smtClean="0"/>
              <a:pPr/>
              <a:t>‹#›</a:t>
            </a:fld>
            <a:endParaRPr lang="en-GB" dirty="0"/>
          </a:p>
        </p:txBody>
      </p:sp>
      <p:sp>
        <p:nvSpPr>
          <p:cNvPr id="6" name="Rectangle 5">
            <a:extLst>
              <a:ext uri="{FF2B5EF4-FFF2-40B4-BE49-F238E27FC236}">
                <a16:creationId xmlns:a16="http://schemas.microsoft.com/office/drawing/2014/main" id="{4196C466-A70F-40D9-9CB7-1C4DC539D6BA}"/>
              </a:ext>
            </a:extLst>
          </p:cNvPr>
          <p:cNvSpPr/>
          <p:nvPr userDrawn="1"/>
        </p:nvSpPr>
        <p:spPr bwMode="ltGray">
          <a:xfrm>
            <a:off x="667512" y="-1"/>
            <a:ext cx="11524488"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1219199" y="1116000"/>
            <a:ext cx="10335600" cy="538164"/>
          </a:xfrm>
          <a:prstGeom prst="rect">
            <a:avLst/>
          </a:prstGeom>
        </p:spPr>
        <p:txBody>
          <a:bodyPr vert="horz" lIns="0" tIns="0" rIns="0" bIns="0" rtlCol="0" anchor="b" anchorCtr="0">
            <a:noAutofit/>
          </a:bodyPr>
          <a:lstStyle/>
          <a:p>
            <a:r>
              <a:rPr lang="en-GB" dirty="0"/>
              <a:t>Click to add title</a:t>
            </a:r>
          </a:p>
        </p:txBody>
      </p:sp>
      <p:sp>
        <p:nvSpPr>
          <p:cNvPr id="3" name="Text Placeholder 2"/>
          <p:cNvSpPr>
            <a:spLocks noGrp="1"/>
          </p:cNvSpPr>
          <p:nvPr>
            <p:ph type="body" idx="1"/>
          </p:nvPr>
        </p:nvSpPr>
        <p:spPr>
          <a:xfrm>
            <a:off x="1219199" y="2057399"/>
            <a:ext cx="10335600" cy="3819525"/>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pic>
        <p:nvPicPr>
          <p:cNvPr id="13" name="Graphic 12">
            <a:extLst>
              <a:ext uri="{FF2B5EF4-FFF2-40B4-BE49-F238E27FC236}">
                <a16:creationId xmlns:a16="http://schemas.microsoft.com/office/drawing/2014/main" id="{F069A508-724E-42A1-8F28-B84A341BBE8D}"/>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6000" y="6498000"/>
            <a:ext cx="3859200" cy="98024"/>
          </a:xfrm>
          <a:prstGeom prst="rect">
            <a:avLst/>
          </a:prstGeom>
        </p:spPr>
      </p:pic>
      <p:pic>
        <p:nvPicPr>
          <p:cNvPr id="14" name="Graphic 13">
            <a:extLst>
              <a:ext uri="{FF2B5EF4-FFF2-40B4-BE49-F238E27FC236}">
                <a16:creationId xmlns:a16="http://schemas.microsoft.com/office/drawing/2014/main" id="{357109A4-0A61-46A8-B09C-838D8AA97B47}"/>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67512" y="-1"/>
            <a:ext cx="6181200" cy="444274"/>
          </a:xfrm>
          <a:prstGeom prst="rect">
            <a:avLst/>
          </a:prstGeom>
        </p:spPr>
      </p:pic>
    </p:spTree>
    <p:extLst>
      <p:ext uri="{BB962C8B-B14F-4D97-AF65-F5344CB8AC3E}">
        <p14:creationId xmlns:p14="http://schemas.microsoft.com/office/powerpoint/2010/main" val="38052942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Font typeface="Avenir Next LT Pro" panose="020B050402020202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Font typeface="Avenir Next LT Pro" panose="020B05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Font typeface="Avenir Next LT Pro" panose="020B05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venir Next LT Pro" panose="020B05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venir Next LT Pro" panose="020B05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venir Next LT Pro" panose="020B0504020202020204" pitchFamily="34" charset="0"/>
        <a:buChar char="​"/>
        <a:defRPr sz="6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7">
          <p15:clr>
            <a:srgbClr val="F26B43"/>
          </p15:clr>
        </p15:guide>
        <p15:guide id="2" pos="7278">
          <p15:clr>
            <a:srgbClr val="F26B43"/>
          </p15:clr>
        </p15:guide>
        <p15:guide id="3" orient="horz" pos="702">
          <p15:clr>
            <a:srgbClr val="F26B43"/>
          </p15:clr>
        </p15:guide>
        <p15:guide id="4" orient="horz" pos="1041">
          <p15:clr>
            <a:srgbClr val="F26B43"/>
          </p15:clr>
        </p15:guide>
        <p15:guide id="5" orient="horz" pos="1295">
          <p15:clr>
            <a:srgbClr val="F26B43"/>
          </p15:clr>
        </p15:guide>
        <p15:guide id="6" orient="horz" pos="370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627268" y="6433200"/>
            <a:ext cx="3780000" cy="180000"/>
          </a:xfrm>
          <a:prstGeom prst="rect">
            <a:avLst/>
          </a:prstGeom>
        </p:spPr>
        <p:txBody>
          <a:bodyPr vert="horz" lIns="0" tIns="0" rIns="0" bIns="0" rtlCol="0" anchor="b" anchorCtr="0"/>
          <a:lstStyle>
            <a:lvl1pPr algn="r">
              <a:defRPr sz="1000">
                <a:solidFill>
                  <a:schemeClr val="bg1">
                    <a:lumMod val="50000"/>
                  </a:schemeClr>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18304" y="6433200"/>
            <a:ext cx="335521" cy="180000"/>
          </a:xfrm>
          <a:prstGeom prst="rect">
            <a:avLst/>
          </a:prstGeom>
        </p:spPr>
        <p:txBody>
          <a:bodyPr vert="horz" lIns="0" tIns="0" rIns="0" bIns="0" rtlCol="0" anchor="b" anchorCtr="0"/>
          <a:lstStyle>
            <a:lvl1pPr algn="r">
              <a:defRPr sz="1000">
                <a:solidFill>
                  <a:schemeClr val="bg1">
                    <a:lumMod val="50000"/>
                  </a:schemeClr>
                </a:solidFill>
              </a:defRPr>
            </a:lvl1pPr>
          </a:lstStyle>
          <a:p>
            <a:fld id="{23AA811B-2EBD-4900-905E-5BE206449611}" type="slidenum">
              <a:rPr lang="en-GB" smtClean="0"/>
              <a:pPr/>
              <a:t>‹#›</a:t>
            </a:fld>
            <a:endParaRPr lang="en-GB" dirty="0"/>
          </a:p>
        </p:txBody>
      </p:sp>
      <p:sp>
        <p:nvSpPr>
          <p:cNvPr id="6" name="Rectangle 5">
            <a:extLst>
              <a:ext uri="{FF2B5EF4-FFF2-40B4-BE49-F238E27FC236}">
                <a16:creationId xmlns:a16="http://schemas.microsoft.com/office/drawing/2014/main" id="{4196C466-A70F-40D9-9CB7-1C4DC539D6BA}"/>
              </a:ext>
            </a:extLst>
          </p:cNvPr>
          <p:cNvSpPr/>
          <p:nvPr userDrawn="1"/>
        </p:nvSpPr>
        <p:spPr bwMode="ltGray">
          <a:xfrm>
            <a:off x="667512" y="-1"/>
            <a:ext cx="11524488"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1219199" y="1116000"/>
            <a:ext cx="10335600" cy="538164"/>
          </a:xfrm>
          <a:prstGeom prst="rect">
            <a:avLst/>
          </a:prstGeom>
        </p:spPr>
        <p:txBody>
          <a:bodyPr vert="horz" lIns="0" tIns="0" rIns="0" bIns="0" rtlCol="0" anchor="b" anchorCtr="0">
            <a:noAutofit/>
          </a:bodyPr>
          <a:lstStyle/>
          <a:p>
            <a:r>
              <a:rPr lang="en-GB" dirty="0"/>
              <a:t>Click to add title</a:t>
            </a:r>
          </a:p>
        </p:txBody>
      </p:sp>
      <p:sp>
        <p:nvSpPr>
          <p:cNvPr id="3" name="Text Placeholder 2"/>
          <p:cNvSpPr>
            <a:spLocks noGrp="1"/>
          </p:cNvSpPr>
          <p:nvPr>
            <p:ph type="body" idx="1"/>
          </p:nvPr>
        </p:nvSpPr>
        <p:spPr>
          <a:xfrm>
            <a:off x="1219199" y="2057399"/>
            <a:ext cx="10335600" cy="3819525"/>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pic>
        <p:nvPicPr>
          <p:cNvPr id="14" name="Graphic 13">
            <a:extLst>
              <a:ext uri="{FF2B5EF4-FFF2-40B4-BE49-F238E27FC236}">
                <a16:creationId xmlns:a16="http://schemas.microsoft.com/office/drawing/2014/main" id="{357109A4-0A61-46A8-B09C-838D8AA97B47}"/>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67512" y="-1"/>
            <a:ext cx="6181200" cy="444274"/>
          </a:xfrm>
          <a:prstGeom prst="rect">
            <a:avLst/>
          </a:prstGeom>
        </p:spPr>
      </p:pic>
    </p:spTree>
    <p:extLst>
      <p:ext uri="{BB962C8B-B14F-4D97-AF65-F5344CB8AC3E}">
        <p14:creationId xmlns:p14="http://schemas.microsoft.com/office/powerpoint/2010/main" val="318291991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Font typeface="Avenir Next LT Pro" panose="020B050402020202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Font typeface="Avenir Next LT Pro" panose="020B05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Font typeface="Avenir Next LT Pro" panose="020B05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venir Next LT Pro" panose="020B05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venir Next LT Pro" panose="020B05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venir Next LT Pro" panose="020B0504020202020204" pitchFamily="34" charset="0"/>
        <a:buChar char="​"/>
        <a:defRPr sz="6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7">
          <p15:clr>
            <a:srgbClr val="F26B43"/>
          </p15:clr>
        </p15:guide>
        <p15:guide id="2" pos="7278">
          <p15:clr>
            <a:srgbClr val="F26B43"/>
          </p15:clr>
        </p15:guide>
        <p15:guide id="3" orient="horz" pos="702">
          <p15:clr>
            <a:srgbClr val="F26B43"/>
          </p15:clr>
        </p15:guide>
        <p15:guide id="4" orient="horz" pos="1041">
          <p15:clr>
            <a:srgbClr val="F26B43"/>
          </p15:clr>
        </p15:guide>
        <p15:guide id="5" orient="horz" pos="1295">
          <p15:clr>
            <a:srgbClr val="F26B43"/>
          </p15:clr>
        </p15:guide>
        <p15:guide id="6" orient="horz" pos="370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ABE58-94CA-440E-B66F-87E83E315698}" type="datetimeFigureOut">
              <a:rPr lang="en-US" smtClean="0"/>
              <a:t>11/16/2023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BD0A7-C4E6-4DF0-896E-CC75299FD3B8}" type="slidenum">
              <a:rPr lang="en-US" smtClean="0"/>
              <a:t>‹#›</a:t>
            </a:fld>
            <a:endParaRPr lang="en-US"/>
          </a:p>
        </p:txBody>
      </p:sp>
    </p:spTree>
    <p:extLst>
      <p:ext uri="{BB962C8B-B14F-4D97-AF65-F5344CB8AC3E}">
        <p14:creationId xmlns:p14="http://schemas.microsoft.com/office/powerpoint/2010/main" val="428899189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ntent.naic.org/sites/default/files/inline-files/Three_RBO_Communication_Principles_Adopted_TPR.pdf" TargetMode="External"/><Relationship Id="rId2" Type="http://schemas.openxmlformats.org/officeDocument/2006/relationships/hyperlink" Target="https://content.naic.org/sites/default/files/inline-files/Two_RBO%20Principles_Adopted_TPR.pdf" TargetMode="External"/><Relationship Id="rId1" Type="http://schemas.openxmlformats.org/officeDocument/2006/relationships/slideLayout" Target="../slideLayouts/slideLayout59.xml"/><Relationship Id="rId5" Type="http://schemas.openxmlformats.org/officeDocument/2006/relationships/hyperlink" Target="https://content.naic.org/sites/default/files/inline-files/LTC%20wellness%20program%20issues%20-%20120721%20RBO%20SG%20-%20adopted_0.docx" TargetMode="External"/><Relationship Id="rId4" Type="http://schemas.openxmlformats.org/officeDocument/2006/relationships/hyperlink" Target="https://content.naic.org/sites/default/files/inline-files/LTC%28EX%29TF_RBO_Communication_Checklist_3.13.23%20Adopted.doc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customXml" Target="../../customXml/item5.xml"/><Relationship Id="rId1" Type="http://schemas.openxmlformats.org/officeDocument/2006/relationships/customXml" Target="../../customXml/item4.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0.xml"/><Relationship Id="rId7" Type="http://schemas.openxmlformats.org/officeDocument/2006/relationships/diagramQuickStyle" Target="../diagrams/quickStyle2.xml"/><Relationship Id="rId2" Type="http://schemas.openxmlformats.org/officeDocument/2006/relationships/customXml" Target="../../customXml/item7.xml"/><Relationship Id="rId1" Type="http://schemas.openxmlformats.org/officeDocument/2006/relationships/customXml" Target="../../customXml/item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335EBF-3226-151D-8D3A-62EC319AC655}"/>
              </a:ext>
            </a:extLst>
          </p:cNvPr>
          <p:cNvSpPr txBox="1"/>
          <p:nvPr/>
        </p:nvSpPr>
        <p:spPr>
          <a:xfrm>
            <a:off x="1189703" y="1293244"/>
            <a:ext cx="9812593" cy="45243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defTabSz="457200">
              <a:spcAft>
                <a:spcPts val="600"/>
              </a:spcAft>
            </a:pPr>
            <a:r>
              <a:rPr lang="en-US" sz="2000" b="1" dirty="0">
                <a:solidFill>
                  <a:srgbClr val="002060"/>
                </a:solidFill>
                <a:latin typeface="Calibri" panose="020F0502020204030204"/>
              </a:rPr>
              <a:t>Guidance Related to Reduce Benefit Options (RBO) Generally Associated with Long Term Care Insurance Rate Increases:</a:t>
            </a:r>
          </a:p>
          <a:p>
            <a:pPr marL="800100" lvl="1" indent="-342900" defTabSz="457200">
              <a:spcAft>
                <a:spcPts val="600"/>
              </a:spcAft>
              <a:buFontTx/>
              <a:buChar char="-"/>
            </a:pPr>
            <a:r>
              <a:rPr lang="en-US" sz="2000" b="1" dirty="0">
                <a:solidFill>
                  <a:srgbClr val="002060"/>
                </a:solidFill>
                <a:latin typeface="Calibri" panose="020F0502020204030204"/>
              </a:rPr>
              <a:t>RBO Principles – Adopted Nov. 2020</a:t>
            </a:r>
          </a:p>
          <a:p>
            <a:pPr marL="1257300" lvl="2" indent="-342900" defTabSz="457200">
              <a:spcAft>
                <a:spcPts val="600"/>
              </a:spcAft>
              <a:buFont typeface="Arial" panose="020B0604020202020204" pitchFamily="34" charset="0"/>
              <a:buChar char="•"/>
            </a:pPr>
            <a:r>
              <a:rPr lang="en-US" sz="1600" b="1" dirty="0">
                <a:solidFill>
                  <a:srgbClr val="002060"/>
                </a:solidFill>
                <a:latin typeface="Calibri" panose="020F0502020204030204"/>
                <a:hlinkClick r:id="rId2"/>
              </a:rPr>
              <a:t>https://content.naic.org/sites/default/files/inline-files/Two_RBO%20Principles_Adopted_TPR.pdf</a:t>
            </a:r>
            <a:r>
              <a:rPr lang="en-US" sz="1600" b="1" dirty="0">
                <a:solidFill>
                  <a:srgbClr val="002060"/>
                </a:solidFill>
                <a:latin typeface="Calibri" panose="020F0502020204030204"/>
              </a:rPr>
              <a:t> </a:t>
            </a:r>
          </a:p>
          <a:p>
            <a:pPr marL="800100" lvl="1" indent="-342900" defTabSz="457200">
              <a:spcAft>
                <a:spcPts val="600"/>
              </a:spcAft>
              <a:buFontTx/>
              <a:buChar char="-"/>
            </a:pPr>
            <a:r>
              <a:rPr lang="en-US" sz="2000" b="1" dirty="0">
                <a:solidFill>
                  <a:srgbClr val="002060"/>
                </a:solidFill>
                <a:latin typeface="Calibri" panose="020F0502020204030204"/>
              </a:rPr>
              <a:t>RBO Communication Principles – Adopted Nov. 2020</a:t>
            </a:r>
          </a:p>
          <a:p>
            <a:pPr marL="1257300" lvl="2" indent="-342900" defTabSz="457200">
              <a:spcAft>
                <a:spcPts val="600"/>
              </a:spcAft>
              <a:buFont typeface="Arial" panose="020B0604020202020204" pitchFamily="34" charset="0"/>
              <a:buChar char="•"/>
            </a:pPr>
            <a:r>
              <a:rPr lang="en-US" sz="1600" b="1" dirty="0">
                <a:solidFill>
                  <a:srgbClr val="002060"/>
                </a:solidFill>
                <a:latin typeface="Calibri" panose="020F0502020204030204"/>
                <a:hlinkClick r:id="rId3"/>
              </a:rPr>
              <a:t>https://content.naic.org/sites/default/files/inline-files/Three_RBO_Communication_Principles_Adopted_TPR.pdf</a:t>
            </a:r>
            <a:r>
              <a:rPr lang="en-US" sz="1600" b="1" dirty="0">
                <a:solidFill>
                  <a:srgbClr val="002060"/>
                </a:solidFill>
                <a:latin typeface="Calibri" panose="020F0502020204030204"/>
              </a:rPr>
              <a:t> </a:t>
            </a:r>
          </a:p>
          <a:p>
            <a:pPr marL="800100" lvl="1" indent="-342900" defTabSz="457200">
              <a:spcAft>
                <a:spcPts val="600"/>
              </a:spcAft>
              <a:buFontTx/>
              <a:buChar char="-"/>
            </a:pPr>
            <a:r>
              <a:rPr lang="en-US" sz="2000" b="1" dirty="0">
                <a:solidFill>
                  <a:srgbClr val="002060"/>
                </a:solidFill>
                <a:latin typeface="Calibri" panose="020F0502020204030204"/>
              </a:rPr>
              <a:t>RBO Communication Checklists – Adopted Nov. 2021; Amended March 2023</a:t>
            </a:r>
          </a:p>
          <a:p>
            <a:pPr marL="1257300" lvl="2" indent="-342900" defTabSz="457200">
              <a:spcAft>
                <a:spcPts val="600"/>
              </a:spcAft>
              <a:buFont typeface="Arial" panose="020B0604020202020204" pitchFamily="34" charset="0"/>
              <a:buChar char="•"/>
            </a:pPr>
            <a:r>
              <a:rPr lang="en-US" sz="1600" b="1" dirty="0">
                <a:solidFill>
                  <a:srgbClr val="002060"/>
                </a:solidFill>
                <a:latin typeface="Calibri" panose="020F0502020204030204"/>
                <a:hlinkClick r:id="rId4"/>
              </a:rPr>
              <a:t>https://content.naic.org/sites/default/files/inline-files/LTC%28EX%29TF_RBO_Communication_Checklist_3.13.23%20Adopted.docx</a:t>
            </a:r>
            <a:r>
              <a:rPr lang="en-US" sz="1600" b="1" dirty="0">
                <a:solidFill>
                  <a:srgbClr val="002060"/>
                </a:solidFill>
                <a:latin typeface="Calibri" panose="020F0502020204030204"/>
              </a:rPr>
              <a:t> </a:t>
            </a:r>
          </a:p>
          <a:p>
            <a:pPr marL="800100" lvl="1" indent="-342900" defTabSz="457200">
              <a:spcAft>
                <a:spcPts val="600"/>
              </a:spcAft>
              <a:buFontTx/>
              <a:buChar char="-"/>
            </a:pPr>
            <a:r>
              <a:rPr lang="en-US" sz="2000" b="1" dirty="0">
                <a:solidFill>
                  <a:srgbClr val="002060"/>
                </a:solidFill>
                <a:latin typeface="Calibri" panose="020F0502020204030204"/>
              </a:rPr>
              <a:t>LTC Wellness Issues</a:t>
            </a:r>
          </a:p>
          <a:p>
            <a:pPr marL="1257300" lvl="2" indent="-342900" defTabSz="457200">
              <a:spcAft>
                <a:spcPts val="600"/>
              </a:spcAft>
              <a:buFont typeface="Arial" panose="020B0604020202020204" pitchFamily="34" charset="0"/>
              <a:buChar char="•"/>
            </a:pPr>
            <a:r>
              <a:rPr lang="en-US" sz="1600" b="1" dirty="0">
                <a:solidFill>
                  <a:srgbClr val="002060"/>
                </a:solidFill>
                <a:latin typeface="Calibri" panose="020F0502020204030204"/>
                <a:hlinkClick r:id="rId5"/>
              </a:rPr>
              <a:t>https://content.naic.org/sites/default/files/inline-files/LTC%20wellness%20program%20issues%20-%20120721%20RBO%20SG%20-%20adopted_0.docx</a:t>
            </a:r>
            <a:r>
              <a:rPr lang="en-US" sz="1600" b="1" dirty="0">
                <a:solidFill>
                  <a:srgbClr val="002060"/>
                </a:solidFill>
                <a:latin typeface="Calibri" panose="020F0502020204030204"/>
              </a:rPr>
              <a:t> </a:t>
            </a:r>
          </a:p>
        </p:txBody>
      </p:sp>
      <p:sp>
        <p:nvSpPr>
          <p:cNvPr id="6" name="TextBox 5">
            <a:extLst>
              <a:ext uri="{FF2B5EF4-FFF2-40B4-BE49-F238E27FC236}">
                <a16:creationId xmlns:a16="http://schemas.microsoft.com/office/drawing/2014/main" id="{3E40C3F6-1707-B9D8-9BFE-FF64E825EFF9}"/>
              </a:ext>
            </a:extLst>
          </p:cNvPr>
          <p:cNvSpPr txBox="1"/>
          <p:nvPr/>
        </p:nvSpPr>
        <p:spPr>
          <a:xfrm>
            <a:off x="1935061" y="456533"/>
            <a:ext cx="8095377" cy="461665"/>
          </a:xfrm>
          <a:prstGeom prst="rect">
            <a:avLst/>
          </a:prstGeom>
          <a:noFill/>
        </p:spPr>
        <p:txBody>
          <a:bodyPr wrap="square" rtlCol="0">
            <a:spAutoFit/>
          </a:bodyPr>
          <a:lstStyle/>
          <a:p>
            <a:pPr algn="ctr" defTabSz="457200"/>
            <a:r>
              <a:rPr lang="en-US" sz="2400" b="1" dirty="0">
                <a:solidFill>
                  <a:prstClr val="black"/>
                </a:solidFill>
                <a:latin typeface="Calibri" panose="020F0502020204030204"/>
              </a:rPr>
              <a:t>Long Term Care Insurance Reduced Benefit Options</a:t>
            </a:r>
          </a:p>
        </p:txBody>
      </p:sp>
    </p:spTree>
    <p:extLst>
      <p:ext uri="{BB962C8B-B14F-4D97-AF65-F5344CB8AC3E}">
        <p14:creationId xmlns:p14="http://schemas.microsoft.com/office/powerpoint/2010/main" val="288516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DF9F-0CA6-D00E-4866-E9E9381B0069}"/>
              </a:ext>
            </a:extLst>
          </p:cNvPr>
          <p:cNvSpPr>
            <a:spLocks noGrp="1"/>
          </p:cNvSpPr>
          <p:nvPr>
            <p:ph type="ctrTitle"/>
          </p:nvPr>
        </p:nvSpPr>
        <p:spPr/>
        <p:txBody>
          <a:bodyPr/>
          <a:lstStyle/>
          <a:p>
            <a:r>
              <a:rPr lang="en-US" dirty="0"/>
              <a:t>Proposed Research</a:t>
            </a:r>
          </a:p>
        </p:txBody>
      </p:sp>
      <p:sp>
        <p:nvSpPr>
          <p:cNvPr id="4" name="Date Placeholder 3">
            <a:extLst>
              <a:ext uri="{FF2B5EF4-FFF2-40B4-BE49-F238E27FC236}">
                <a16:creationId xmlns:a16="http://schemas.microsoft.com/office/drawing/2014/main" id="{5C5EE083-3500-4C03-5866-B27E90389341}"/>
              </a:ext>
            </a:extLst>
          </p:cNvPr>
          <p:cNvSpPr>
            <a:spLocks noGrp="1"/>
          </p:cNvSpPr>
          <p:nvPr>
            <p:ph type="dt" sz="half"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E6B2A-BED2-4B70-8025-C663464F589D}" type="datetime1">
              <a:rPr kumimoji="0" lang="en-US" sz="100" b="0" i="0" u="none" strike="noStrike" kern="1200" cap="none" spc="0" normalizeH="0" baseline="0" noProof="0" smtClean="0">
                <a:ln>
                  <a:noFill/>
                </a:ln>
                <a:no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11/16/2023</a:t>
            </a:fld>
            <a:endParaRPr kumimoji="0" lang="en-GB" sz="100" b="0" i="0" u="none" strike="noStrike" kern="1200" cap="none" spc="0" normalizeH="0" baseline="0" noProof="0" dirty="0">
              <a:ln>
                <a:noFill/>
              </a:ln>
              <a:no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8738C2D8-9019-B6A4-F8E5-21B20C595270}"/>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no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47B4EBEC-A25B-2242-7084-FED19BA6A59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 b="0" i="0" u="none" strike="noStrike" kern="1200" cap="none" spc="0" normalizeH="0" baseline="0" noProof="0" smtClean="0">
                <a:ln>
                  <a:noFill/>
                </a:ln>
                <a:no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 b="0" i="0" u="none" strike="noStrike" kern="1200" cap="none" spc="0" normalizeH="0" baseline="0" noProof="0" dirty="0">
              <a:ln>
                <a:noFill/>
              </a:ln>
              <a:noFill/>
              <a:effectLst/>
              <a:uLnTx/>
              <a:uFillTx/>
              <a:latin typeface="Avenir Next LT Pro"/>
              <a:ea typeface="+mn-ea"/>
              <a:cs typeface="+mn-cs"/>
            </a:endParaRPr>
          </a:p>
        </p:txBody>
      </p:sp>
    </p:spTree>
    <p:extLst>
      <p:ext uri="{BB962C8B-B14F-4D97-AF65-F5344CB8AC3E}">
        <p14:creationId xmlns:p14="http://schemas.microsoft.com/office/powerpoint/2010/main" val="385255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788123D-F366-71A9-F9EF-00B2E3518A50}"/>
              </a:ext>
            </a:extLst>
          </p:cNvPr>
          <p:cNvSpPr>
            <a:spLocks noGrp="1"/>
          </p:cNvSpPr>
          <p:nvPr>
            <p:ph type="title"/>
          </p:nvPr>
        </p:nvSpPr>
        <p:spPr>
          <a:xfrm>
            <a:off x="883678" y="472534"/>
            <a:ext cx="10334626" cy="658613"/>
          </a:xfrm>
        </p:spPr>
        <p:txBody>
          <a:bodyPr/>
          <a:lstStyle/>
          <a:p>
            <a:r>
              <a:rPr lang="en-US" dirty="0"/>
              <a:t>RBO Choice Outcomes</a:t>
            </a:r>
          </a:p>
        </p:txBody>
      </p:sp>
      <p:sp>
        <p:nvSpPr>
          <p:cNvPr id="4" name="Slide Number Placeholder 3">
            <a:extLst>
              <a:ext uri="{FF2B5EF4-FFF2-40B4-BE49-F238E27FC236}">
                <a16:creationId xmlns:a16="http://schemas.microsoft.com/office/drawing/2014/main" id="{19B1790F-BAC1-CB5B-85A3-513B9320ED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cxnSp>
        <p:nvCxnSpPr>
          <p:cNvPr id="9" name="Straight Arrow Connector 8">
            <a:extLst>
              <a:ext uri="{FF2B5EF4-FFF2-40B4-BE49-F238E27FC236}">
                <a16:creationId xmlns:a16="http://schemas.microsoft.com/office/drawing/2014/main" id="{19AB7AE7-0A4D-3E70-FBED-D13942C3C5F0}"/>
              </a:ext>
            </a:extLst>
          </p:cNvPr>
          <p:cNvCxnSpPr>
            <a:cxnSpLocks/>
          </p:cNvCxnSpPr>
          <p:nvPr/>
        </p:nvCxnSpPr>
        <p:spPr>
          <a:xfrm flipH="1">
            <a:off x="7528776" y="4740972"/>
            <a:ext cx="415479" cy="670849"/>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BF897D-48D1-16AA-3913-56021EDEF4E4}"/>
              </a:ext>
            </a:extLst>
          </p:cNvPr>
          <p:cNvSpPr txBox="1"/>
          <p:nvPr/>
        </p:nvSpPr>
        <p:spPr>
          <a:xfrm>
            <a:off x="5044464" y="5550216"/>
            <a:ext cx="5892190" cy="615553"/>
          </a:xfrm>
          <a:prstGeom prst="rect">
            <a:avLst/>
          </a:prstGeom>
          <a:solidFill>
            <a:schemeClr val="bg1">
              <a:lumMod val="85000"/>
            </a:schemeClr>
          </a:solidFill>
          <a:ln>
            <a:solidFill>
              <a:srgbClr val="002060"/>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Avenir Next LT Pro"/>
                <a:ea typeface="+mn-ea"/>
                <a:cs typeface="+mn-cs"/>
              </a:rPr>
              <a:t>What can we understand about what drives LTCI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Avenir Next LT Pro"/>
                <a:ea typeface="+mn-ea"/>
                <a:cs typeface="+mn-cs"/>
              </a:rPr>
              <a:t>policyholders to make this RBO choice?</a:t>
            </a:r>
          </a:p>
        </p:txBody>
      </p:sp>
      <p:graphicFrame>
        <p:nvGraphicFramePr>
          <p:cNvPr id="2" name="Table 1">
            <a:extLst>
              <a:ext uri="{FF2B5EF4-FFF2-40B4-BE49-F238E27FC236}">
                <a16:creationId xmlns:a16="http://schemas.microsoft.com/office/drawing/2014/main" id="{2E59B382-BC28-0BCE-14AB-824B4CB35FB2}"/>
              </a:ext>
            </a:extLst>
          </p:cNvPr>
          <p:cNvGraphicFramePr>
            <a:graphicFrameLocks noGrp="1"/>
          </p:cNvGraphicFramePr>
          <p:nvPr>
            <p:extLst>
              <p:ext uri="{D42A27DB-BD31-4B8C-83A1-F6EECF244321}">
                <p14:modId xmlns:p14="http://schemas.microsoft.com/office/powerpoint/2010/main" val="1998969505"/>
              </p:ext>
            </p:extLst>
          </p:nvPr>
        </p:nvGraphicFramePr>
        <p:xfrm>
          <a:off x="883678" y="2228047"/>
          <a:ext cx="9986240" cy="2401905"/>
        </p:xfrm>
        <a:graphic>
          <a:graphicData uri="http://schemas.openxmlformats.org/drawingml/2006/table">
            <a:tbl>
              <a:tblPr firstRow="1" bandRow="1">
                <a:tableStyleId>{2D5ABB26-0587-4C30-8999-92F81FD0307C}</a:tableStyleId>
              </a:tblPr>
              <a:tblGrid>
                <a:gridCol w="2073233">
                  <a:extLst>
                    <a:ext uri="{9D8B030D-6E8A-4147-A177-3AD203B41FA5}">
                      <a16:colId xmlns:a16="http://schemas.microsoft.com/office/drawing/2014/main" val="1320832408"/>
                    </a:ext>
                  </a:extLst>
                </a:gridCol>
                <a:gridCol w="1066191">
                  <a:extLst>
                    <a:ext uri="{9D8B030D-6E8A-4147-A177-3AD203B41FA5}">
                      <a16:colId xmlns:a16="http://schemas.microsoft.com/office/drawing/2014/main" val="3541178112"/>
                    </a:ext>
                  </a:extLst>
                </a:gridCol>
                <a:gridCol w="1134378">
                  <a:extLst>
                    <a:ext uri="{9D8B030D-6E8A-4147-A177-3AD203B41FA5}">
                      <a16:colId xmlns:a16="http://schemas.microsoft.com/office/drawing/2014/main" val="3795807229"/>
                    </a:ext>
                  </a:extLst>
                </a:gridCol>
                <a:gridCol w="1165372">
                  <a:extLst>
                    <a:ext uri="{9D8B030D-6E8A-4147-A177-3AD203B41FA5}">
                      <a16:colId xmlns:a16="http://schemas.microsoft.com/office/drawing/2014/main" val="4289629754"/>
                    </a:ext>
                  </a:extLst>
                </a:gridCol>
                <a:gridCol w="1143936">
                  <a:extLst>
                    <a:ext uri="{9D8B030D-6E8A-4147-A177-3AD203B41FA5}">
                      <a16:colId xmlns:a16="http://schemas.microsoft.com/office/drawing/2014/main" val="2327304055"/>
                    </a:ext>
                  </a:extLst>
                </a:gridCol>
                <a:gridCol w="1338938">
                  <a:extLst>
                    <a:ext uri="{9D8B030D-6E8A-4147-A177-3AD203B41FA5}">
                      <a16:colId xmlns:a16="http://schemas.microsoft.com/office/drawing/2014/main" val="3984418110"/>
                    </a:ext>
                  </a:extLst>
                </a:gridCol>
                <a:gridCol w="1190167">
                  <a:extLst>
                    <a:ext uri="{9D8B030D-6E8A-4147-A177-3AD203B41FA5}">
                      <a16:colId xmlns:a16="http://schemas.microsoft.com/office/drawing/2014/main" val="434452179"/>
                    </a:ext>
                  </a:extLst>
                </a:gridCol>
                <a:gridCol w="874025">
                  <a:extLst>
                    <a:ext uri="{9D8B030D-6E8A-4147-A177-3AD203B41FA5}">
                      <a16:colId xmlns:a16="http://schemas.microsoft.com/office/drawing/2014/main" val="838934281"/>
                    </a:ext>
                  </a:extLst>
                </a:gridCol>
              </a:tblGrid>
              <a:tr h="588345">
                <a:tc>
                  <a:txBody>
                    <a:bodyPr/>
                    <a:lstStyle/>
                    <a:p>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Premium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Benefit Decrease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Annual Premium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Maximum Lifetime Benefit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Value Indicator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Check ONE Box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1791257"/>
                  </a:ext>
                </a:extLst>
              </a:tr>
              <a:tr h="252148">
                <a:tc>
                  <a:txBody>
                    <a:bodyPr/>
                    <a:lstStyle/>
                    <a:p>
                      <a:r>
                        <a:rPr lang="en-US" sz="1100" b="1" dirty="0"/>
                        <a:t>CURRENT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 - -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 - -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$3,782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$367,000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5755581"/>
                  </a:ext>
                </a:extLst>
              </a:tr>
              <a:tr h="252148">
                <a:tc>
                  <a:txBody>
                    <a:bodyPr/>
                    <a:lstStyle/>
                    <a:p>
                      <a:r>
                        <a:rPr lang="en-US" sz="1100" b="1" dirty="0"/>
                        <a:t>OPTION 1 (</a:t>
                      </a:r>
                      <a:r>
                        <a:rPr lang="en-US" sz="1100" b="1" i="1" dirty="0"/>
                        <a:t>DEFAULT</a:t>
                      </a:r>
                      <a:r>
                        <a:rPr lang="en-US" sz="11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$3,782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18.93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518723"/>
                  </a:ext>
                </a:extLst>
              </a:tr>
              <a:tr h="252148">
                <a:tc>
                  <a:txBody>
                    <a:bodyPr/>
                    <a:lstStyle/>
                    <a:p>
                      <a:r>
                        <a:rPr lang="en-US" sz="1100" b="1" dirty="0"/>
                        <a:t>OPTION 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$3,782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$252,000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15.04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257333"/>
                  </a:ext>
                </a:extLst>
              </a:tr>
              <a:tr h="252148">
                <a:tc>
                  <a:txBody>
                    <a:bodyPr/>
                    <a:lstStyle/>
                    <a:p>
                      <a:r>
                        <a:rPr lang="en-US" sz="1100" b="1" dirty="0"/>
                        <a:t>OPTION 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$4,728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$287,000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13.68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981253"/>
                  </a:ext>
                </a:extLst>
              </a:tr>
              <a:tr h="252148">
                <a:tc>
                  <a:txBody>
                    <a:bodyPr/>
                    <a:lstStyle/>
                    <a:p>
                      <a:r>
                        <a:rPr lang="en-US" sz="1100" b="1" dirty="0"/>
                        <a:t>OPTION 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$5,673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$321,000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12.77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5535892"/>
                  </a:ext>
                </a:extLst>
              </a:tr>
              <a:tr h="252148">
                <a:tc>
                  <a:txBody>
                    <a:bodyPr/>
                    <a:lstStyle/>
                    <a:p>
                      <a:r>
                        <a:rPr lang="en-US" sz="1100" b="1" dirty="0"/>
                        <a:t>OPTION 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$6,619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$356,000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09845"/>
                  </a:ext>
                </a:extLst>
              </a:tr>
              <a:tr h="252148">
                <a:tc>
                  <a:txBody>
                    <a:bodyPr/>
                    <a:lstStyle/>
                    <a:p>
                      <a:r>
                        <a:rPr lang="en-US" sz="1100" b="1" dirty="0"/>
                        <a:t>OPTION 2E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+89.5%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$7,166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$376,000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11.82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65072"/>
                  </a:ext>
                </a:extLst>
              </a:tr>
            </a:tbl>
          </a:graphicData>
        </a:graphic>
      </p:graphicFrame>
      <p:sp>
        <p:nvSpPr>
          <p:cNvPr id="3" name="Callout: Down Arrow 2">
            <a:extLst>
              <a:ext uri="{FF2B5EF4-FFF2-40B4-BE49-F238E27FC236}">
                <a16:creationId xmlns:a16="http://schemas.microsoft.com/office/drawing/2014/main" id="{1BF7478E-C6CE-AD30-374E-240C05D13036}"/>
              </a:ext>
            </a:extLst>
          </p:cNvPr>
          <p:cNvSpPr/>
          <p:nvPr/>
        </p:nvSpPr>
        <p:spPr>
          <a:xfrm>
            <a:off x="10065030" y="2231976"/>
            <a:ext cx="804888" cy="873123"/>
          </a:xfrm>
          <a:prstGeom prst="down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425052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B1790F-BAC1-CB5B-85A3-513B9320ED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A4BF897D-48D1-16AA-3913-56021EDEF4E4}"/>
              </a:ext>
            </a:extLst>
          </p:cNvPr>
          <p:cNvSpPr txBox="1"/>
          <p:nvPr/>
        </p:nvSpPr>
        <p:spPr>
          <a:xfrm>
            <a:off x="731520" y="5682237"/>
            <a:ext cx="7957435" cy="615553"/>
          </a:xfrm>
          <a:prstGeom prst="rect">
            <a:avLst/>
          </a:prstGeom>
          <a:solidFill>
            <a:schemeClr val="bg1">
              <a:lumMod val="85000"/>
            </a:schemeClr>
          </a:solidFill>
          <a:ln>
            <a:solidFill>
              <a:srgbClr val="002060"/>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Avenir Next LT Pro"/>
                <a:ea typeface="+mn-ea"/>
                <a:cs typeface="+mn-cs"/>
              </a:rPr>
              <a:t>Further, what can we understand about how identified LTCI RBO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Avenir Next LT Pro"/>
                <a:ea typeface="+mn-ea"/>
                <a:cs typeface="+mn-cs"/>
              </a:rPr>
              <a:t>communication best practices influence RBO choice?</a:t>
            </a:r>
          </a:p>
        </p:txBody>
      </p:sp>
      <p:pic>
        <p:nvPicPr>
          <p:cNvPr id="8" name="Picture 7">
            <a:extLst>
              <a:ext uri="{FF2B5EF4-FFF2-40B4-BE49-F238E27FC236}">
                <a16:creationId xmlns:a16="http://schemas.microsoft.com/office/drawing/2014/main" id="{8E26E07B-158E-2699-E43F-6F94CCAFC72B}"/>
              </a:ext>
            </a:extLst>
          </p:cNvPr>
          <p:cNvPicPr>
            <a:picLocks noChangeAspect="1"/>
          </p:cNvPicPr>
          <p:nvPr/>
        </p:nvPicPr>
        <p:blipFill rotWithShape="1">
          <a:blip r:embed="rId3"/>
          <a:srcRect l="4284" r="2788"/>
          <a:stretch/>
        </p:blipFill>
        <p:spPr>
          <a:xfrm>
            <a:off x="3882040" y="3341671"/>
            <a:ext cx="7985760" cy="2161990"/>
          </a:xfrm>
          <a:prstGeom prst="rect">
            <a:avLst/>
          </a:prstGeom>
          <a:ln w="28575">
            <a:solidFill>
              <a:srgbClr val="7030A0"/>
            </a:solidFill>
          </a:ln>
        </p:spPr>
      </p:pic>
      <p:graphicFrame>
        <p:nvGraphicFramePr>
          <p:cNvPr id="2" name="Table 1">
            <a:extLst>
              <a:ext uri="{FF2B5EF4-FFF2-40B4-BE49-F238E27FC236}">
                <a16:creationId xmlns:a16="http://schemas.microsoft.com/office/drawing/2014/main" id="{8CAE0840-6EC8-5A9E-6265-6E552EEF543C}"/>
              </a:ext>
            </a:extLst>
          </p:cNvPr>
          <p:cNvGraphicFramePr>
            <a:graphicFrameLocks noGrp="1"/>
          </p:cNvGraphicFramePr>
          <p:nvPr>
            <p:extLst>
              <p:ext uri="{D42A27DB-BD31-4B8C-83A1-F6EECF244321}">
                <p14:modId xmlns:p14="http://schemas.microsoft.com/office/powerpoint/2010/main" val="1034434186"/>
              </p:ext>
            </p:extLst>
          </p:nvPr>
        </p:nvGraphicFramePr>
        <p:xfrm>
          <a:off x="241716" y="583601"/>
          <a:ext cx="10355636" cy="2327719"/>
        </p:xfrm>
        <a:graphic>
          <a:graphicData uri="http://schemas.openxmlformats.org/drawingml/2006/table">
            <a:tbl>
              <a:tblPr firstRow="1" bandRow="1">
                <a:tableStyleId>{2D5ABB26-0587-4C30-8999-92F81FD0307C}</a:tableStyleId>
              </a:tblPr>
              <a:tblGrid>
                <a:gridCol w="2149922">
                  <a:extLst>
                    <a:ext uri="{9D8B030D-6E8A-4147-A177-3AD203B41FA5}">
                      <a16:colId xmlns:a16="http://schemas.microsoft.com/office/drawing/2014/main" val="1320832408"/>
                    </a:ext>
                  </a:extLst>
                </a:gridCol>
                <a:gridCol w="1105630">
                  <a:extLst>
                    <a:ext uri="{9D8B030D-6E8A-4147-A177-3AD203B41FA5}">
                      <a16:colId xmlns:a16="http://schemas.microsoft.com/office/drawing/2014/main" val="3541178112"/>
                    </a:ext>
                  </a:extLst>
                </a:gridCol>
                <a:gridCol w="1176339">
                  <a:extLst>
                    <a:ext uri="{9D8B030D-6E8A-4147-A177-3AD203B41FA5}">
                      <a16:colId xmlns:a16="http://schemas.microsoft.com/office/drawing/2014/main" val="3795807229"/>
                    </a:ext>
                  </a:extLst>
                </a:gridCol>
                <a:gridCol w="1208480">
                  <a:extLst>
                    <a:ext uri="{9D8B030D-6E8A-4147-A177-3AD203B41FA5}">
                      <a16:colId xmlns:a16="http://schemas.microsoft.com/office/drawing/2014/main" val="4289629754"/>
                    </a:ext>
                  </a:extLst>
                </a:gridCol>
                <a:gridCol w="1186251">
                  <a:extLst>
                    <a:ext uri="{9D8B030D-6E8A-4147-A177-3AD203B41FA5}">
                      <a16:colId xmlns:a16="http://schemas.microsoft.com/office/drawing/2014/main" val="2327304055"/>
                    </a:ext>
                  </a:extLst>
                </a:gridCol>
                <a:gridCol w="1388466">
                  <a:extLst>
                    <a:ext uri="{9D8B030D-6E8A-4147-A177-3AD203B41FA5}">
                      <a16:colId xmlns:a16="http://schemas.microsoft.com/office/drawing/2014/main" val="3984418110"/>
                    </a:ext>
                  </a:extLst>
                </a:gridCol>
                <a:gridCol w="1234192">
                  <a:extLst>
                    <a:ext uri="{9D8B030D-6E8A-4147-A177-3AD203B41FA5}">
                      <a16:colId xmlns:a16="http://schemas.microsoft.com/office/drawing/2014/main" val="434452179"/>
                    </a:ext>
                  </a:extLst>
                </a:gridCol>
                <a:gridCol w="906356">
                  <a:extLst>
                    <a:ext uri="{9D8B030D-6E8A-4147-A177-3AD203B41FA5}">
                      <a16:colId xmlns:a16="http://schemas.microsoft.com/office/drawing/2014/main" val="838934281"/>
                    </a:ext>
                  </a:extLst>
                </a:gridCol>
              </a:tblGrid>
              <a:tr h="514159">
                <a:tc>
                  <a:txBody>
                    <a:bodyPr/>
                    <a:lstStyle/>
                    <a:p>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Premium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Benefit Decrease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Annual Premium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Maximum Lifetime Benefit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Value Indicator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Check ONE Box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1791257"/>
                  </a:ext>
                </a:extLst>
              </a:tr>
              <a:tr h="226412">
                <a:tc>
                  <a:txBody>
                    <a:bodyPr/>
                    <a:lstStyle/>
                    <a:p>
                      <a:r>
                        <a:rPr lang="en-US" sz="1100" b="1" dirty="0"/>
                        <a:t>CURRENT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 - -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 - -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$3,782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$367,000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5755581"/>
                  </a:ext>
                </a:extLst>
              </a:tr>
              <a:tr h="226412">
                <a:tc>
                  <a:txBody>
                    <a:bodyPr/>
                    <a:lstStyle/>
                    <a:p>
                      <a:r>
                        <a:rPr lang="en-US" sz="1100" b="1" dirty="0"/>
                        <a:t>OPTION 1 (</a:t>
                      </a:r>
                      <a:r>
                        <a:rPr lang="en-US" sz="1100" b="1" i="1" dirty="0"/>
                        <a:t>DEFAULT</a:t>
                      </a:r>
                      <a:r>
                        <a:rPr lang="en-US" sz="11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$3,782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18.93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518723"/>
                  </a:ext>
                </a:extLst>
              </a:tr>
              <a:tr h="226412">
                <a:tc>
                  <a:txBody>
                    <a:bodyPr/>
                    <a:lstStyle/>
                    <a:p>
                      <a:r>
                        <a:rPr lang="en-US" sz="1100" b="1" dirty="0"/>
                        <a:t>OPTION 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$3,782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$252,000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15.04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257333"/>
                  </a:ext>
                </a:extLst>
              </a:tr>
              <a:tr h="226412">
                <a:tc>
                  <a:txBody>
                    <a:bodyPr/>
                    <a:lstStyle/>
                    <a:p>
                      <a:r>
                        <a:rPr lang="en-US" sz="1100" b="1" dirty="0"/>
                        <a:t>OPTION 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$4,728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$287,000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13.68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981253"/>
                  </a:ext>
                </a:extLst>
              </a:tr>
              <a:tr h="226412">
                <a:tc>
                  <a:txBody>
                    <a:bodyPr/>
                    <a:lstStyle/>
                    <a:p>
                      <a:r>
                        <a:rPr lang="en-US" sz="1100" b="1" dirty="0"/>
                        <a:t>OPTION 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$5,673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$321,000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12.77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5535892"/>
                  </a:ext>
                </a:extLst>
              </a:tr>
              <a:tr h="226412">
                <a:tc>
                  <a:txBody>
                    <a:bodyPr/>
                    <a:lstStyle/>
                    <a:p>
                      <a:r>
                        <a:rPr lang="en-US" sz="1100" b="1" dirty="0"/>
                        <a:t>OPTION 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$6,619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$356,000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09845"/>
                  </a:ext>
                </a:extLst>
              </a:tr>
              <a:tr h="226412">
                <a:tc>
                  <a:txBody>
                    <a:bodyPr/>
                    <a:lstStyle/>
                    <a:p>
                      <a:r>
                        <a:rPr lang="en-US" sz="1100" b="1" dirty="0"/>
                        <a:t>OPTION 2E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+89.5%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$7,166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$376,000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11.82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a:t>2E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65072"/>
                  </a:ext>
                </a:extLst>
              </a:tr>
            </a:tbl>
          </a:graphicData>
        </a:graphic>
      </p:graphicFrame>
      <p:sp>
        <p:nvSpPr>
          <p:cNvPr id="11" name="Callout: Down Arrow 10">
            <a:extLst>
              <a:ext uri="{FF2B5EF4-FFF2-40B4-BE49-F238E27FC236}">
                <a16:creationId xmlns:a16="http://schemas.microsoft.com/office/drawing/2014/main" id="{D7918C84-C23F-C88B-3162-B9941E5D82A3}"/>
              </a:ext>
            </a:extLst>
          </p:cNvPr>
          <p:cNvSpPr/>
          <p:nvPr/>
        </p:nvSpPr>
        <p:spPr>
          <a:xfrm>
            <a:off x="9750073" y="583602"/>
            <a:ext cx="804888" cy="770738"/>
          </a:xfrm>
          <a:prstGeom prst="down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5" name="Left Brace 4">
            <a:extLst>
              <a:ext uri="{FF2B5EF4-FFF2-40B4-BE49-F238E27FC236}">
                <a16:creationId xmlns:a16="http://schemas.microsoft.com/office/drawing/2014/main" id="{A72D6703-39E0-738A-30D1-62D4179EDE7E}"/>
              </a:ext>
            </a:extLst>
          </p:cNvPr>
          <p:cNvSpPr/>
          <p:nvPr/>
        </p:nvSpPr>
        <p:spPr>
          <a:xfrm rot="16200000">
            <a:off x="4871754" y="1320202"/>
            <a:ext cx="278559" cy="3590988"/>
          </a:xfrm>
          <a:prstGeom prst="lef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8855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4840-DACA-D046-E1EB-4B474E6C00D6}"/>
              </a:ext>
            </a:extLst>
          </p:cNvPr>
          <p:cNvSpPr>
            <a:spLocks noGrp="1"/>
          </p:cNvSpPr>
          <p:nvPr>
            <p:ph type="title"/>
          </p:nvPr>
        </p:nvSpPr>
        <p:spPr>
          <a:xfrm>
            <a:off x="1151466" y="1075360"/>
            <a:ext cx="10335600" cy="538164"/>
          </a:xfrm>
        </p:spPr>
        <p:txBody>
          <a:bodyPr/>
          <a:lstStyle/>
          <a:p>
            <a:r>
              <a:rPr lang="en-US" dirty="0"/>
              <a:t>Design and Implement Research Experiment to Assess Both</a:t>
            </a:r>
          </a:p>
        </p:txBody>
      </p:sp>
      <p:sp>
        <p:nvSpPr>
          <p:cNvPr id="5" name="Slide Number Placeholder 4">
            <a:extLst>
              <a:ext uri="{FF2B5EF4-FFF2-40B4-BE49-F238E27FC236}">
                <a16:creationId xmlns:a16="http://schemas.microsoft.com/office/drawing/2014/main" id="{1E980B22-3069-F740-B31B-13CD3F3D52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A6A90914-C18A-AD5C-2334-64317BAE69E4}"/>
              </a:ext>
            </a:extLst>
          </p:cNvPr>
          <p:cNvSpPr txBox="1"/>
          <p:nvPr/>
        </p:nvSpPr>
        <p:spPr>
          <a:xfrm>
            <a:off x="234432" y="1959374"/>
            <a:ext cx="1822027" cy="3077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Next LT Pro"/>
                <a:ea typeface="+mn-ea"/>
                <a:cs typeface="+mn-cs"/>
              </a:rPr>
              <a:t>Place Survey Respondents into LTCI hypothetical context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Next LT Pro"/>
                <a:ea typeface="+mn-ea"/>
                <a:cs typeface="+mn-cs"/>
              </a:rPr>
              <a:t>(e.g., cost of care; health condition; previous rate increases)</a:t>
            </a:r>
          </a:p>
        </p:txBody>
      </p:sp>
      <p:sp>
        <p:nvSpPr>
          <p:cNvPr id="8" name="Arrow: Right 7">
            <a:extLst>
              <a:ext uri="{FF2B5EF4-FFF2-40B4-BE49-F238E27FC236}">
                <a16:creationId xmlns:a16="http://schemas.microsoft.com/office/drawing/2014/main" id="{1246EC9B-1132-0C22-BF4E-420DA2DD7020}"/>
              </a:ext>
            </a:extLst>
          </p:cNvPr>
          <p:cNvSpPr/>
          <p:nvPr/>
        </p:nvSpPr>
        <p:spPr>
          <a:xfrm rot="20940000">
            <a:off x="2164736" y="2273911"/>
            <a:ext cx="1119481" cy="718785"/>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11" name="TextBox 10">
            <a:extLst>
              <a:ext uri="{FF2B5EF4-FFF2-40B4-BE49-F238E27FC236}">
                <a16:creationId xmlns:a16="http://schemas.microsoft.com/office/drawing/2014/main" id="{949BD4F5-DBB3-D3F0-8F01-3EAA6A1C8C17}"/>
              </a:ext>
            </a:extLst>
          </p:cNvPr>
          <p:cNvSpPr txBox="1"/>
          <p:nvPr/>
        </p:nvSpPr>
        <p:spPr>
          <a:xfrm>
            <a:off x="3517762" y="1809031"/>
            <a:ext cx="2289387" cy="15388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Next LT Pro"/>
                <a:ea typeface="+mn-ea"/>
                <a:cs typeface="+mn-cs"/>
              </a:rPr>
              <a:t>Receive RBO letter that follows Communication Principles (treatment)</a:t>
            </a:r>
          </a:p>
        </p:txBody>
      </p:sp>
      <p:sp>
        <p:nvSpPr>
          <p:cNvPr id="12" name="TextBox 11">
            <a:extLst>
              <a:ext uri="{FF2B5EF4-FFF2-40B4-BE49-F238E27FC236}">
                <a16:creationId xmlns:a16="http://schemas.microsoft.com/office/drawing/2014/main" id="{EF5E70AA-94BB-0B7A-3157-7300FFFE1870}"/>
              </a:ext>
            </a:extLst>
          </p:cNvPr>
          <p:cNvSpPr txBox="1"/>
          <p:nvPr/>
        </p:nvSpPr>
        <p:spPr>
          <a:xfrm>
            <a:off x="3517761" y="4161657"/>
            <a:ext cx="2289387" cy="15388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Next LT Pro"/>
                <a:ea typeface="+mn-ea"/>
                <a:cs typeface="+mn-cs"/>
              </a:rPr>
              <a:t>Receive RBO letter that does not follow Communication Principles (control)</a:t>
            </a:r>
          </a:p>
        </p:txBody>
      </p:sp>
      <p:sp>
        <p:nvSpPr>
          <p:cNvPr id="13" name="Arrow: Right 12">
            <a:extLst>
              <a:ext uri="{FF2B5EF4-FFF2-40B4-BE49-F238E27FC236}">
                <a16:creationId xmlns:a16="http://schemas.microsoft.com/office/drawing/2014/main" id="{384CEDFF-F5EB-BCA7-E0F6-69AADCEF578C}"/>
              </a:ext>
            </a:extLst>
          </p:cNvPr>
          <p:cNvSpPr/>
          <p:nvPr/>
        </p:nvSpPr>
        <p:spPr>
          <a:xfrm rot="2046506">
            <a:off x="6002084" y="2769007"/>
            <a:ext cx="846667" cy="605897"/>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14" name="Arrow: Right 13">
            <a:extLst>
              <a:ext uri="{FF2B5EF4-FFF2-40B4-BE49-F238E27FC236}">
                <a16:creationId xmlns:a16="http://schemas.microsoft.com/office/drawing/2014/main" id="{3AC6C810-8A1D-DCBD-B080-F80A177D7ADB}"/>
              </a:ext>
            </a:extLst>
          </p:cNvPr>
          <p:cNvSpPr/>
          <p:nvPr/>
        </p:nvSpPr>
        <p:spPr>
          <a:xfrm rot="19449103">
            <a:off x="6065856" y="4183596"/>
            <a:ext cx="846667" cy="605897"/>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15" name="TextBox 14">
            <a:extLst>
              <a:ext uri="{FF2B5EF4-FFF2-40B4-BE49-F238E27FC236}">
                <a16:creationId xmlns:a16="http://schemas.microsoft.com/office/drawing/2014/main" id="{9650C5C7-FB59-D2EE-8018-B044A47B4204}"/>
              </a:ext>
            </a:extLst>
          </p:cNvPr>
          <p:cNvSpPr txBox="1"/>
          <p:nvPr/>
        </p:nvSpPr>
        <p:spPr>
          <a:xfrm>
            <a:off x="7005804" y="3159892"/>
            <a:ext cx="1040785" cy="12311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Next LT Pro"/>
                <a:ea typeface="+mn-ea"/>
                <a:cs typeface="+mn-cs"/>
              </a:rPr>
              <a:t>Elicit RBO Choice Intention</a:t>
            </a:r>
          </a:p>
        </p:txBody>
      </p:sp>
      <p:sp>
        <p:nvSpPr>
          <p:cNvPr id="16" name="Arrow: Right 15">
            <a:extLst>
              <a:ext uri="{FF2B5EF4-FFF2-40B4-BE49-F238E27FC236}">
                <a16:creationId xmlns:a16="http://schemas.microsoft.com/office/drawing/2014/main" id="{1F9DA034-0702-864D-D437-52612A7A3ED2}"/>
              </a:ext>
            </a:extLst>
          </p:cNvPr>
          <p:cNvSpPr/>
          <p:nvPr/>
        </p:nvSpPr>
        <p:spPr>
          <a:xfrm>
            <a:off x="8156394" y="3373278"/>
            <a:ext cx="411873" cy="804333"/>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F53309A7-FBFB-C05F-79D5-34F8DE5C51D5}"/>
              </a:ext>
            </a:extLst>
          </p:cNvPr>
          <p:cNvSpPr txBox="1"/>
          <p:nvPr/>
        </p:nvSpPr>
        <p:spPr>
          <a:xfrm>
            <a:off x="8605348" y="3159891"/>
            <a:ext cx="1274907" cy="12311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Next LT Pro"/>
                <a:ea typeface="+mn-ea"/>
                <a:cs typeface="+mn-cs"/>
              </a:rPr>
              <a:t>Assess influence of treatment</a:t>
            </a:r>
          </a:p>
        </p:txBody>
      </p:sp>
      <p:sp>
        <p:nvSpPr>
          <p:cNvPr id="19" name="Arrow: Right 18">
            <a:extLst>
              <a:ext uri="{FF2B5EF4-FFF2-40B4-BE49-F238E27FC236}">
                <a16:creationId xmlns:a16="http://schemas.microsoft.com/office/drawing/2014/main" id="{4263266E-2240-7DC5-1C0F-250F6F7D4766}"/>
              </a:ext>
            </a:extLst>
          </p:cNvPr>
          <p:cNvSpPr/>
          <p:nvPr/>
        </p:nvSpPr>
        <p:spPr>
          <a:xfrm>
            <a:off x="10016883" y="3335335"/>
            <a:ext cx="475038" cy="82632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20" name="TextBox 19">
            <a:extLst>
              <a:ext uri="{FF2B5EF4-FFF2-40B4-BE49-F238E27FC236}">
                <a16:creationId xmlns:a16="http://schemas.microsoft.com/office/drawing/2014/main" id="{34E17420-300F-F48C-9486-72ED92E6801F}"/>
              </a:ext>
            </a:extLst>
          </p:cNvPr>
          <p:cNvSpPr txBox="1"/>
          <p:nvPr/>
        </p:nvSpPr>
        <p:spPr>
          <a:xfrm>
            <a:off x="10663605" y="2698226"/>
            <a:ext cx="1274907" cy="21544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Next LT Pro"/>
                <a:ea typeface="+mn-ea"/>
                <a:cs typeface="+mn-cs"/>
              </a:rPr>
              <a:t>Account for other choice factors (e.g., financial literacy)</a:t>
            </a:r>
          </a:p>
        </p:txBody>
      </p:sp>
      <p:sp>
        <p:nvSpPr>
          <p:cNvPr id="21" name="Right Brace 20">
            <a:extLst>
              <a:ext uri="{FF2B5EF4-FFF2-40B4-BE49-F238E27FC236}">
                <a16:creationId xmlns:a16="http://schemas.microsoft.com/office/drawing/2014/main" id="{7961B6E3-6F5B-51DE-D574-B83DBFF6424C}"/>
              </a:ext>
            </a:extLst>
          </p:cNvPr>
          <p:cNvSpPr/>
          <p:nvPr/>
        </p:nvSpPr>
        <p:spPr>
          <a:xfrm rot="5400000">
            <a:off x="9022804" y="3295114"/>
            <a:ext cx="439993" cy="4044720"/>
          </a:xfrm>
          <a:prstGeom prst="rightBrace">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2" name="TextBox 21">
            <a:extLst>
              <a:ext uri="{FF2B5EF4-FFF2-40B4-BE49-F238E27FC236}">
                <a16:creationId xmlns:a16="http://schemas.microsoft.com/office/drawing/2014/main" id="{E8DC617E-F5E6-D8CF-EB4E-E97B03820AA8}"/>
              </a:ext>
            </a:extLst>
          </p:cNvPr>
          <p:cNvSpPr txBox="1"/>
          <p:nvPr/>
        </p:nvSpPr>
        <p:spPr>
          <a:xfrm>
            <a:off x="6423295" y="5613786"/>
            <a:ext cx="5585197" cy="553998"/>
          </a:xfrm>
          <a:prstGeom prst="rect">
            <a:avLst/>
          </a:prstGeom>
          <a:solidFill>
            <a:schemeClr val="bg1">
              <a:lumMod val="85000"/>
            </a:schemeClr>
          </a:solidFill>
          <a:ln>
            <a:solidFill>
              <a:srgbClr val="002060"/>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venir Next LT Pro"/>
                <a:ea typeface="+mn-ea"/>
                <a:cs typeface="+mn-cs"/>
              </a:rPr>
              <a:t>Statistically model RBO choice intention to identify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venir Next LT Pro"/>
                <a:ea typeface="+mn-ea"/>
                <a:cs typeface="+mn-cs"/>
              </a:rPr>
              <a:t>drivers of choice and influence of treatment</a:t>
            </a:r>
          </a:p>
        </p:txBody>
      </p:sp>
      <p:sp>
        <p:nvSpPr>
          <p:cNvPr id="4" name="Arrow: Right 3">
            <a:extLst>
              <a:ext uri="{FF2B5EF4-FFF2-40B4-BE49-F238E27FC236}">
                <a16:creationId xmlns:a16="http://schemas.microsoft.com/office/drawing/2014/main" id="{CA4DC540-FBDF-8D10-5368-A1A7BF308158}"/>
              </a:ext>
            </a:extLst>
          </p:cNvPr>
          <p:cNvSpPr/>
          <p:nvPr/>
        </p:nvSpPr>
        <p:spPr>
          <a:xfrm rot="900000">
            <a:off x="2164021" y="4233145"/>
            <a:ext cx="1128888" cy="718785"/>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27" name="TextBox 26">
            <a:extLst>
              <a:ext uri="{FF2B5EF4-FFF2-40B4-BE49-F238E27FC236}">
                <a16:creationId xmlns:a16="http://schemas.microsoft.com/office/drawing/2014/main" id="{4A4765D3-D633-C126-8430-1B3D7AF8F012}"/>
              </a:ext>
            </a:extLst>
          </p:cNvPr>
          <p:cNvSpPr txBox="1"/>
          <p:nvPr/>
        </p:nvSpPr>
        <p:spPr>
          <a:xfrm>
            <a:off x="385482" y="5625951"/>
            <a:ext cx="2698377" cy="984885"/>
          </a:xfrm>
          <a:prstGeom prst="rect">
            <a:avLst/>
          </a:prstGeom>
          <a:solidFill>
            <a:schemeClr val="bg1">
              <a:lumMod val="85000"/>
            </a:schemeClr>
          </a:solid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Identify subset of respondents that have gone through RBO choice – qualitative assessment</a:t>
            </a:r>
          </a:p>
        </p:txBody>
      </p:sp>
      <p:sp>
        <p:nvSpPr>
          <p:cNvPr id="29" name="Arrow: Down 28">
            <a:extLst>
              <a:ext uri="{FF2B5EF4-FFF2-40B4-BE49-F238E27FC236}">
                <a16:creationId xmlns:a16="http://schemas.microsoft.com/office/drawing/2014/main" id="{7E492DAA-8CC6-7F3D-F0A5-B13DE58DF28B}"/>
              </a:ext>
            </a:extLst>
          </p:cNvPr>
          <p:cNvSpPr/>
          <p:nvPr/>
        </p:nvSpPr>
        <p:spPr>
          <a:xfrm>
            <a:off x="898915" y="5234459"/>
            <a:ext cx="493059" cy="285858"/>
          </a:xfrm>
          <a:prstGeom prst="down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31793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247EB4-DDE9-08D1-48A5-840E85B09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EF36DF30-43D7-C531-71D3-251205B777A6}"/>
              </a:ext>
            </a:extLst>
          </p:cNvPr>
          <p:cNvPicPr>
            <a:picLocks noChangeAspect="1"/>
          </p:cNvPicPr>
          <p:nvPr/>
        </p:nvPicPr>
        <p:blipFill>
          <a:blip r:embed="rId3"/>
          <a:stretch>
            <a:fillRect/>
          </a:stretch>
        </p:blipFill>
        <p:spPr>
          <a:xfrm>
            <a:off x="192347" y="712462"/>
            <a:ext cx="6604517" cy="5956170"/>
          </a:xfrm>
          <a:prstGeom prst="rect">
            <a:avLst/>
          </a:prstGeom>
        </p:spPr>
      </p:pic>
      <p:sp>
        <p:nvSpPr>
          <p:cNvPr id="9" name="Rectangle 8">
            <a:extLst>
              <a:ext uri="{FF2B5EF4-FFF2-40B4-BE49-F238E27FC236}">
                <a16:creationId xmlns:a16="http://schemas.microsoft.com/office/drawing/2014/main" id="{A7E3D61E-CC30-923D-7C9D-F38ED760020C}"/>
              </a:ext>
            </a:extLst>
          </p:cNvPr>
          <p:cNvSpPr/>
          <p:nvPr/>
        </p:nvSpPr>
        <p:spPr>
          <a:xfrm>
            <a:off x="150793" y="1971675"/>
            <a:ext cx="6685806" cy="391786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D8C46677-6593-AFD4-801F-C91DA67A5B5A}"/>
              </a:ext>
            </a:extLst>
          </p:cNvPr>
          <p:cNvSpPr txBox="1"/>
          <p:nvPr/>
        </p:nvSpPr>
        <p:spPr>
          <a:xfrm>
            <a:off x="6670963" y="1652154"/>
            <a:ext cx="2743200" cy="36576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black"/>
              </a:solidFill>
              <a:effectLst/>
              <a:uLnTx/>
              <a:uFillTx/>
              <a:latin typeface="Avenir Next LT Pro"/>
              <a:ea typeface="+mn-ea"/>
              <a:cs typeface="+mn-cs"/>
            </a:endParaRPr>
          </a:p>
        </p:txBody>
      </p:sp>
      <p:sp>
        <p:nvSpPr>
          <p:cNvPr id="11" name="TextBox 10">
            <a:extLst>
              <a:ext uri="{FF2B5EF4-FFF2-40B4-BE49-F238E27FC236}">
                <a16:creationId xmlns:a16="http://schemas.microsoft.com/office/drawing/2014/main" id="{D6313097-2A34-BCCD-2C2C-C5D03A0BDBC6}"/>
              </a:ext>
            </a:extLst>
          </p:cNvPr>
          <p:cNvSpPr txBox="1"/>
          <p:nvPr/>
        </p:nvSpPr>
        <p:spPr>
          <a:xfrm>
            <a:off x="7456714" y="3037113"/>
            <a:ext cx="4463143" cy="1815882"/>
          </a:xfrm>
          <a:prstGeom prst="rect">
            <a:avLst/>
          </a:prstGeom>
          <a:solidFill>
            <a:schemeClr val="bg1"/>
          </a:solidFill>
          <a:ln w="12700">
            <a:solidFill>
              <a:schemeClr val="accent1"/>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Please select one of the following 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Option 1</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Pay the higher premium. Your coverage will stay the same.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Option 2</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Lower your premium by choosing to lower your coverage limits.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Option 3</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Stop Paying Premiums.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venir Next LT Pro"/>
              <a:ea typeface="+mn-ea"/>
              <a:cs typeface="+mn-cs"/>
            </a:endParaRPr>
          </a:p>
        </p:txBody>
      </p:sp>
      <p:cxnSp>
        <p:nvCxnSpPr>
          <p:cNvPr id="12" name="Straight Arrow Connector 11">
            <a:extLst>
              <a:ext uri="{FF2B5EF4-FFF2-40B4-BE49-F238E27FC236}">
                <a16:creationId xmlns:a16="http://schemas.microsoft.com/office/drawing/2014/main" id="{26EC89EC-5B1B-8397-704F-1A39754E8045}"/>
              </a:ext>
            </a:extLst>
          </p:cNvPr>
          <p:cNvCxnSpPr/>
          <p:nvPr/>
        </p:nvCxnSpPr>
        <p:spPr>
          <a:xfrm>
            <a:off x="6830786" y="3946071"/>
            <a:ext cx="631371" cy="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E9F85C-1A00-ADFC-D9E6-3CDB2C1D00EF}"/>
              </a:ext>
            </a:extLst>
          </p:cNvPr>
          <p:cNvCxnSpPr/>
          <p:nvPr/>
        </p:nvCxnSpPr>
        <p:spPr>
          <a:xfrm flipV="1">
            <a:off x="289833" y="1160690"/>
            <a:ext cx="6193971" cy="10885"/>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E03305C-FE37-AEA0-AA5F-3F47310A98A3}"/>
              </a:ext>
            </a:extLst>
          </p:cNvPr>
          <p:cNvCxnSpPr>
            <a:cxnSpLocks/>
          </p:cNvCxnSpPr>
          <p:nvPr/>
        </p:nvCxnSpPr>
        <p:spPr>
          <a:xfrm flipV="1">
            <a:off x="289833" y="1313090"/>
            <a:ext cx="4539343" cy="21770"/>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4FEB22-46D8-10A9-1371-E6CE2596E833}"/>
              </a:ext>
            </a:extLst>
          </p:cNvPr>
          <p:cNvCxnSpPr>
            <a:cxnSpLocks/>
          </p:cNvCxnSpPr>
          <p:nvPr/>
        </p:nvCxnSpPr>
        <p:spPr>
          <a:xfrm>
            <a:off x="289833" y="6059260"/>
            <a:ext cx="6270171" cy="2"/>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EEBA840-9082-8BC2-2E26-4BE732C04B95}"/>
              </a:ext>
            </a:extLst>
          </p:cNvPr>
          <p:cNvCxnSpPr>
            <a:cxnSpLocks/>
          </p:cNvCxnSpPr>
          <p:nvPr/>
        </p:nvCxnSpPr>
        <p:spPr>
          <a:xfrm>
            <a:off x="191862" y="6233431"/>
            <a:ext cx="2590800" cy="10887"/>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67494FB-2346-DB6C-2FA2-6871EA080D29}"/>
              </a:ext>
            </a:extLst>
          </p:cNvPr>
          <p:cNvSpPr/>
          <p:nvPr/>
        </p:nvSpPr>
        <p:spPr>
          <a:xfrm>
            <a:off x="5798773" y="3282753"/>
            <a:ext cx="619066" cy="187423"/>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Rectangle 2">
            <a:extLst>
              <a:ext uri="{FF2B5EF4-FFF2-40B4-BE49-F238E27FC236}">
                <a16:creationId xmlns:a16="http://schemas.microsoft.com/office/drawing/2014/main" id="{66F26691-1A8F-D99B-B736-6BE27D3B4DA5}"/>
              </a:ext>
            </a:extLst>
          </p:cNvPr>
          <p:cNvSpPr/>
          <p:nvPr/>
        </p:nvSpPr>
        <p:spPr>
          <a:xfrm>
            <a:off x="2163596" y="6309440"/>
            <a:ext cx="619066" cy="187423"/>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295449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40C3F6-1707-B9D8-9BFE-FF64E825EFF9}"/>
              </a:ext>
            </a:extLst>
          </p:cNvPr>
          <p:cNvSpPr txBox="1"/>
          <p:nvPr/>
        </p:nvSpPr>
        <p:spPr>
          <a:xfrm>
            <a:off x="1935061" y="469785"/>
            <a:ext cx="8095377" cy="830997"/>
          </a:xfrm>
          <a:prstGeom prst="rect">
            <a:avLst/>
          </a:prstGeom>
          <a:noFill/>
        </p:spPr>
        <p:txBody>
          <a:bodyPr wrap="square" rtlCol="0">
            <a:spAutoFit/>
          </a:bodyPr>
          <a:lstStyle/>
          <a:p>
            <a:pPr algn="ctr" defTabSz="457200"/>
            <a:r>
              <a:rPr lang="en-US" sz="2400" b="1" dirty="0">
                <a:solidFill>
                  <a:prstClr val="black"/>
                </a:solidFill>
                <a:latin typeface="Calibri" panose="020F0502020204030204"/>
              </a:rPr>
              <a:t>Long Term Care Insurance Reduced Benefit Options </a:t>
            </a:r>
          </a:p>
          <a:p>
            <a:pPr algn="ctr" defTabSz="457200"/>
            <a:r>
              <a:rPr lang="en-US" sz="2400" b="1" dirty="0">
                <a:solidFill>
                  <a:prstClr val="black"/>
                </a:solidFill>
                <a:latin typeface="Calibri" panose="020F0502020204030204"/>
              </a:rPr>
              <a:t>Communications Checklist Amendments</a:t>
            </a:r>
          </a:p>
        </p:txBody>
      </p:sp>
      <p:graphicFrame>
        <p:nvGraphicFramePr>
          <p:cNvPr id="4" name="Diagram 3">
            <a:extLst>
              <a:ext uri="{FF2B5EF4-FFF2-40B4-BE49-F238E27FC236}">
                <a16:creationId xmlns:a16="http://schemas.microsoft.com/office/drawing/2014/main" id="{234E66CA-4D17-C510-9D65-14BB0894F61F}"/>
              </a:ext>
            </a:extLst>
          </p:cNvPr>
          <p:cNvGraphicFramePr/>
          <p:nvPr/>
        </p:nvGraphicFramePr>
        <p:xfrm>
          <a:off x="2067339" y="1063971"/>
          <a:ext cx="7963099" cy="5456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8F2EB6D-AB32-A4F6-C8C8-8FD2D24AE4D1}"/>
              </a:ext>
            </a:extLst>
          </p:cNvPr>
          <p:cNvSpPr txBox="1"/>
          <p:nvPr/>
        </p:nvSpPr>
        <p:spPr>
          <a:xfrm>
            <a:off x="2451653" y="6187125"/>
            <a:ext cx="5844209" cy="307777"/>
          </a:xfrm>
          <a:prstGeom prst="rect">
            <a:avLst/>
          </a:prstGeom>
          <a:noFill/>
        </p:spPr>
        <p:txBody>
          <a:bodyPr wrap="square" rtlCol="0">
            <a:spAutoFit/>
          </a:bodyPr>
          <a:lstStyle/>
          <a:p>
            <a:pPr defTabSz="457200"/>
            <a:r>
              <a:rPr lang="en-US" sz="1400" i="1" dirty="0">
                <a:solidFill>
                  <a:prstClr val="black"/>
                </a:solidFill>
                <a:latin typeface="Calibri" panose="020F0502020204030204"/>
              </a:rPr>
              <a:t>*Refers to Nov. 2021 version  </a:t>
            </a:r>
          </a:p>
        </p:txBody>
      </p:sp>
    </p:spTree>
    <p:extLst>
      <p:ext uri="{BB962C8B-B14F-4D97-AF65-F5344CB8AC3E}">
        <p14:creationId xmlns:p14="http://schemas.microsoft.com/office/powerpoint/2010/main" val="423473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63E8-5EF6-4BC2-87D5-7E6E3A7E62BE}"/>
              </a:ext>
            </a:extLst>
          </p:cNvPr>
          <p:cNvSpPr>
            <a:spLocks noGrp="1"/>
          </p:cNvSpPr>
          <p:nvPr>
            <p:ph type="ctrTitle"/>
          </p:nvPr>
        </p:nvSpPr>
        <p:spPr>
          <a:xfrm>
            <a:off x="741710" y="698788"/>
            <a:ext cx="7057707" cy="3533775"/>
          </a:xfrm>
        </p:spPr>
        <p:txBody>
          <a:bodyPr anchor="b">
            <a:normAutofit fontScale="90000"/>
          </a:bodyPr>
          <a:lstStyle/>
          <a:p>
            <a:r>
              <a:rPr lang="en-US" dirty="0"/>
              <a:t>Long-term Care Insurance Reduced Benefit Option Choice Selection Experiment</a:t>
            </a:r>
          </a:p>
        </p:txBody>
      </p:sp>
      <p:sp>
        <p:nvSpPr>
          <p:cNvPr id="3" name="Subtitle 2">
            <a:extLst>
              <a:ext uri="{FF2B5EF4-FFF2-40B4-BE49-F238E27FC236}">
                <a16:creationId xmlns:a16="http://schemas.microsoft.com/office/drawing/2014/main" id="{5A2B1265-DA64-4AE4-A557-084FB155906C}"/>
              </a:ext>
            </a:extLst>
          </p:cNvPr>
          <p:cNvSpPr>
            <a:spLocks noGrp="1"/>
          </p:cNvSpPr>
          <p:nvPr>
            <p:ph type="subTitle" idx="1"/>
          </p:nvPr>
        </p:nvSpPr>
        <p:spPr>
          <a:xfrm>
            <a:off x="817910" y="4232562"/>
            <a:ext cx="10431115" cy="1749137"/>
          </a:xfrm>
        </p:spPr>
        <p:txBody>
          <a:bodyPr vert="horz" lIns="0" tIns="0" rIns="0" bIns="0" rtlCol="0" anchor="t">
            <a:normAutofit fontScale="62500" lnSpcReduction="20000"/>
          </a:bodyPr>
          <a:lstStyle/>
          <a:p>
            <a:pPr algn="r"/>
            <a:r>
              <a:rPr lang="en-US" sz="3200" b="1" dirty="0"/>
              <a:t>Brenda Rourke, PhD</a:t>
            </a:r>
          </a:p>
          <a:p>
            <a:pPr algn="r"/>
            <a:r>
              <a:rPr lang="en-US" sz="3200" b="1" dirty="0"/>
              <a:t>Jeff Czajkowski, PhD</a:t>
            </a:r>
          </a:p>
          <a:p>
            <a:pPr algn="r"/>
            <a:r>
              <a:rPr lang="en-US" sz="3200" b="1" dirty="0"/>
              <a:t>Center for Insurance Policy and Research (CIPR)</a:t>
            </a:r>
          </a:p>
          <a:p>
            <a:pPr algn="r"/>
            <a:endParaRPr lang="en-US" sz="3200" b="1" dirty="0"/>
          </a:p>
          <a:p>
            <a:pPr algn="r"/>
            <a:r>
              <a:rPr lang="en-US" sz="3200" b="1" dirty="0"/>
              <a:t>Senior Issues (B) Task Force </a:t>
            </a:r>
          </a:p>
          <a:p>
            <a:pPr algn="r"/>
            <a:r>
              <a:rPr lang="en-US" sz="3200" b="1" dirty="0"/>
              <a:t>December 1, 2023</a:t>
            </a:r>
          </a:p>
          <a:p>
            <a:endParaRPr lang="en-US" b="1" dirty="0"/>
          </a:p>
          <a:p>
            <a:endParaRPr lang="en-US" b="1" dirty="0"/>
          </a:p>
        </p:txBody>
      </p:sp>
      <p:sp>
        <p:nvSpPr>
          <p:cNvPr id="7" name="Date Placeholder 6" hidden="1">
            <a:extLst>
              <a:ext uri="{FF2B5EF4-FFF2-40B4-BE49-F238E27FC236}">
                <a16:creationId xmlns:a16="http://schemas.microsoft.com/office/drawing/2014/main" id="{01D6B81E-4EB9-4E29-BD85-1A3C167B22B6}"/>
              </a:ext>
            </a:extLst>
          </p:cNvPr>
          <p:cNvSpPr>
            <a:spLocks noGrp="1"/>
          </p:cNvSpPr>
          <p:nvPr>
            <p:ph type="dt" sz="half" idx="4294967295"/>
          </p:nvPr>
        </p:nvSpPr>
        <p:spPr>
          <a:xfrm>
            <a:off x="6657975" y="4906943"/>
            <a:ext cx="4895847" cy="299470"/>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18B50C-7CCF-4105-A97D-30D5D8D438DF}" type="datetime4">
              <a:rPr kumimoji="0" lang="en-US" sz="1000" b="0" i="0" u="none" strike="noStrike" kern="1200" cap="none" spc="0" normalizeH="0" baseline="0" noProof="0" smtClean="0">
                <a:ln>
                  <a:noFill/>
                </a:ln>
                <a:solidFill>
                  <a:prstClr val="black">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November 16, 2023</a:t>
            </a:fld>
            <a:endParaRPr kumimoji="0" lang="en-GB" sz="1000" b="0" i="0" u="none" strike="noStrike" kern="1200" cap="none" spc="0" normalizeH="0" baseline="0" noProof="0">
              <a:ln>
                <a:noFill/>
              </a:ln>
              <a:solidFill>
                <a:prstClr val="black">
                  <a:lumMod val="50000"/>
                </a:prstClr>
              </a:solidFill>
              <a:effectLst/>
              <a:uLnTx/>
              <a:uFillTx/>
              <a:latin typeface="Avenir Next LT Pro"/>
              <a:ea typeface="+mn-ea"/>
              <a:cs typeface="+mn-cs"/>
            </a:endParaRPr>
          </a:p>
        </p:txBody>
      </p:sp>
    </p:spTree>
    <p:custDataLst>
      <p:custData r:id="rId1"/>
      <p:custData r:id="rId2"/>
    </p:custDataLst>
    <p:extLst>
      <p:ext uri="{BB962C8B-B14F-4D97-AF65-F5344CB8AC3E}">
        <p14:creationId xmlns:p14="http://schemas.microsoft.com/office/powerpoint/2010/main" val="151152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F1D9-6CD3-4939-A4A7-C4C7E47B7E66}"/>
              </a:ext>
            </a:extLst>
          </p:cNvPr>
          <p:cNvSpPr>
            <a:spLocks noGrp="1"/>
          </p:cNvSpPr>
          <p:nvPr>
            <p:ph type="title"/>
          </p:nvPr>
        </p:nvSpPr>
        <p:spPr>
          <a:xfrm>
            <a:off x="1219199" y="1116000"/>
            <a:ext cx="10335600" cy="538164"/>
          </a:xfrm>
        </p:spPr>
        <p:txBody>
          <a:bodyPr anchor="b">
            <a:normAutofit fontScale="90000"/>
          </a:bodyPr>
          <a:lstStyle/>
          <a:p>
            <a:r>
              <a:rPr lang="en-US" dirty="0"/>
              <a:t>Department of Insurance Survey (May-June 2023)</a:t>
            </a:r>
          </a:p>
        </p:txBody>
      </p:sp>
      <p:sp>
        <p:nvSpPr>
          <p:cNvPr id="6" name="Slide Number Placeholder 5">
            <a:extLst>
              <a:ext uri="{FF2B5EF4-FFF2-40B4-BE49-F238E27FC236}">
                <a16:creationId xmlns:a16="http://schemas.microsoft.com/office/drawing/2014/main" id="{96E02DE5-CD84-42F4-855A-085D1412475D}"/>
              </a:ext>
            </a:extLst>
          </p:cNvPr>
          <p:cNvSpPr>
            <a:spLocks noGrp="1"/>
          </p:cNvSpPr>
          <p:nvPr>
            <p:ph type="sldNum" sz="quarter" idx="12"/>
          </p:nvPr>
        </p:nvSpPr>
        <p:spPr>
          <a:xfrm>
            <a:off x="11218304" y="6433200"/>
            <a:ext cx="335521" cy="180000"/>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GB" sz="1000" b="0" i="0" u="none" strike="noStrike" kern="1200" cap="none" spc="0" normalizeH="0" baseline="0" noProof="0">
              <a:ln>
                <a:noFill/>
              </a:ln>
              <a:solidFill>
                <a:prstClr val="white">
                  <a:lumMod val="50000"/>
                </a:prstClr>
              </a:solidFill>
              <a:effectLst/>
              <a:uLnTx/>
              <a:uFillTx/>
              <a:latin typeface="Avenir Next LT Pro"/>
              <a:ea typeface="+mn-ea"/>
              <a:cs typeface="+mn-cs"/>
            </a:endParaRPr>
          </a:p>
        </p:txBody>
      </p:sp>
      <p:graphicFrame>
        <p:nvGraphicFramePr>
          <p:cNvPr id="15" name="Content Placeholder 2">
            <a:extLst>
              <a:ext uri="{FF2B5EF4-FFF2-40B4-BE49-F238E27FC236}">
                <a16:creationId xmlns:a16="http://schemas.microsoft.com/office/drawing/2014/main" id="{8DBFF6D9-BF9F-EB33-3BEA-F4965F69FBA7}"/>
              </a:ext>
            </a:extLst>
          </p:cNvPr>
          <p:cNvGraphicFramePr>
            <a:graphicFrameLocks noGrp="1"/>
          </p:cNvGraphicFramePr>
          <p:nvPr>
            <p:ph idx="1"/>
          </p:nvPr>
        </p:nvGraphicFramePr>
        <p:xfrm>
          <a:off x="1219199" y="2057399"/>
          <a:ext cx="10335600" cy="38195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custData r:id="rId1"/>
      <p:custData r:id="rId2"/>
    </p:custDataLst>
    <p:extLst>
      <p:ext uri="{BB962C8B-B14F-4D97-AF65-F5344CB8AC3E}">
        <p14:creationId xmlns:p14="http://schemas.microsoft.com/office/powerpoint/2010/main" val="356777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B2E7-C4BF-F7B7-7352-923D1D7C38A8}"/>
              </a:ext>
            </a:extLst>
          </p:cNvPr>
          <p:cNvSpPr>
            <a:spLocks noGrp="1"/>
          </p:cNvSpPr>
          <p:nvPr>
            <p:ph type="title"/>
          </p:nvPr>
        </p:nvSpPr>
        <p:spPr/>
        <p:txBody>
          <a:bodyPr/>
          <a:lstStyle/>
          <a:p>
            <a:r>
              <a:rPr lang="en-US"/>
              <a:t>Key take-away from surveys</a:t>
            </a:r>
          </a:p>
        </p:txBody>
      </p:sp>
      <p:sp>
        <p:nvSpPr>
          <p:cNvPr id="3" name="Content Placeholder 2">
            <a:extLst>
              <a:ext uri="{FF2B5EF4-FFF2-40B4-BE49-F238E27FC236}">
                <a16:creationId xmlns:a16="http://schemas.microsoft.com/office/drawing/2014/main" id="{CAD593C4-9330-BDF6-8BC5-93ED6EE4A067}"/>
              </a:ext>
            </a:extLst>
          </p:cNvPr>
          <p:cNvSpPr>
            <a:spLocks noGrp="1"/>
          </p:cNvSpPr>
          <p:nvPr>
            <p:ph idx="1"/>
          </p:nvPr>
        </p:nvSpPr>
        <p:spPr/>
        <p:txBody>
          <a:bodyPr vert="horz" lIns="0" tIns="0" rIns="0" bIns="0" rtlCol="0" anchor="t">
            <a:noAutofit/>
          </a:bodyPr>
          <a:lstStyle/>
          <a:p>
            <a:pPr marL="251460" indent="-251460"/>
            <a:r>
              <a:rPr lang="en-US" dirty="0"/>
              <a:t>54% of respondents are using some (if not all) of the </a:t>
            </a:r>
            <a:r>
              <a:rPr lang="en-US" u="sng" dirty="0"/>
              <a:t>RBO Principles</a:t>
            </a:r>
            <a:r>
              <a:rPr lang="en-US" dirty="0"/>
              <a:t>. </a:t>
            </a:r>
          </a:p>
          <a:p>
            <a:pPr marL="0" indent="0">
              <a:buNone/>
            </a:pPr>
            <a:endParaRPr lang="en-US" dirty="0">
              <a:ea typeface="+mn-lt"/>
              <a:cs typeface="+mn-lt"/>
            </a:endParaRPr>
          </a:p>
          <a:p>
            <a:pPr marL="0" indent="0">
              <a:buNone/>
            </a:pPr>
            <a:endParaRPr lang="en-US" dirty="0">
              <a:ea typeface="+mn-lt"/>
              <a:cs typeface="+mn-lt"/>
            </a:endParaRPr>
          </a:p>
          <a:p>
            <a:pPr marL="251460" indent="-251460"/>
            <a:r>
              <a:rPr lang="en-US" dirty="0">
                <a:ea typeface="+mn-lt"/>
                <a:cs typeface="+mn-lt"/>
              </a:rPr>
              <a:t>36% have incorporated some of the </a:t>
            </a:r>
            <a:r>
              <a:rPr lang="en-US" u="sng" dirty="0">
                <a:ea typeface="+mn-lt"/>
                <a:cs typeface="+mn-lt"/>
              </a:rPr>
              <a:t>Communication Principles</a:t>
            </a:r>
            <a:r>
              <a:rPr lang="en-US" dirty="0">
                <a:ea typeface="+mn-lt"/>
                <a:cs typeface="+mn-lt"/>
              </a:rPr>
              <a:t> into their review process. </a:t>
            </a:r>
          </a:p>
          <a:p>
            <a:pPr marL="503555" lvl="1" indent="-251460"/>
            <a:r>
              <a:rPr lang="en-US" sz="2000" dirty="0">
                <a:ea typeface="+mn-lt"/>
                <a:cs typeface="+mn-lt"/>
              </a:rPr>
              <a:t>14 states indicated that the guidance and/or checklist </a:t>
            </a:r>
            <a:endParaRPr lang="en-US" dirty="0">
              <a:ea typeface="+mn-lt"/>
              <a:cs typeface="+mn-lt"/>
            </a:endParaRPr>
          </a:p>
          <a:p>
            <a:pPr marL="847090" lvl="2" indent="-342900">
              <a:buAutoNum type="arabicPeriod"/>
            </a:pPr>
            <a:r>
              <a:rPr lang="en-US" dirty="0">
                <a:ea typeface="+mn-lt"/>
                <a:cs typeface="+mn-lt"/>
              </a:rPr>
              <a:t>Aided in completing the review </a:t>
            </a:r>
          </a:p>
          <a:p>
            <a:pPr marL="847090" lvl="2" indent="-342900">
              <a:buAutoNum type="arabicPeriod"/>
            </a:pPr>
            <a:r>
              <a:rPr lang="en-US" dirty="0">
                <a:ea typeface="+mn-lt"/>
                <a:cs typeface="+mn-lt"/>
              </a:rPr>
              <a:t>Helped identify and correct issues with the insurer’s communication. </a:t>
            </a:r>
            <a:endParaRPr lang="en-US" dirty="0"/>
          </a:p>
          <a:p>
            <a:pPr marL="503555" lvl="1" indent="-251460"/>
            <a:endParaRPr lang="en-US" dirty="0"/>
          </a:p>
          <a:p>
            <a:pPr marL="503555" lvl="1" indent="-251460"/>
            <a:endParaRPr lang="en-US" dirty="0"/>
          </a:p>
          <a:p>
            <a:pPr marL="251460" indent="-251460"/>
            <a:endParaRPr lang="en-US" dirty="0"/>
          </a:p>
        </p:txBody>
      </p:sp>
      <p:sp>
        <p:nvSpPr>
          <p:cNvPr id="6" name="Slide Number Placeholder 5">
            <a:extLst>
              <a:ext uri="{FF2B5EF4-FFF2-40B4-BE49-F238E27FC236}">
                <a16:creationId xmlns:a16="http://schemas.microsoft.com/office/drawing/2014/main" id="{031102CC-FCEF-E689-C59F-A96C12D4E9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spTree>
    <p:extLst>
      <p:ext uri="{BB962C8B-B14F-4D97-AF65-F5344CB8AC3E}">
        <p14:creationId xmlns:p14="http://schemas.microsoft.com/office/powerpoint/2010/main" val="105726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C840AA30-22D3-A210-E2FD-5D29FD0B2319}"/>
              </a:ext>
            </a:extLst>
          </p:cNvPr>
          <p:cNvSpPr>
            <a:spLocks noGrp="1"/>
          </p:cNvSpPr>
          <p:nvPr>
            <p:ph type="dt" sz="half" idx="4294967295"/>
          </p:nvPr>
        </p:nvSpPr>
        <p:spPr>
          <a:xfrm>
            <a:off x="10491920" y="6433200"/>
            <a:ext cx="641732" cy="18000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6F98D42-F7CA-4ADF-8715-82CC52D4D915}" type="datetime1">
              <a:rPr kumimoji="0" lang="en-US"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11/16/2023</a:t>
            </a:fld>
            <a:endParaRPr kumimoji="0" lang="en-GB" sz="1000" b="0" i="0" u="none" strike="noStrike" kern="1200" cap="none" spc="0" normalizeH="0" baseline="0" noProof="0">
              <a:ln>
                <a:noFill/>
              </a:ln>
              <a:solidFill>
                <a:prstClr val="white">
                  <a:lumMod val="50000"/>
                </a:prstClr>
              </a:solidFill>
              <a:effectLst/>
              <a:uLnTx/>
              <a:uFillTx/>
              <a:latin typeface="Avenir Next LT Pro"/>
              <a:ea typeface="+mn-ea"/>
              <a:cs typeface="+mn-cs"/>
            </a:endParaRPr>
          </a:p>
        </p:txBody>
      </p:sp>
      <p:sp>
        <p:nvSpPr>
          <p:cNvPr id="6" name="Slide Number Placeholder 5" hidden="1">
            <a:extLst>
              <a:ext uri="{FF2B5EF4-FFF2-40B4-BE49-F238E27FC236}">
                <a16:creationId xmlns:a16="http://schemas.microsoft.com/office/drawing/2014/main" id="{8F293835-4B50-7DBF-8E91-E055265DB01C}"/>
              </a:ext>
            </a:extLst>
          </p:cNvPr>
          <p:cNvSpPr>
            <a:spLocks noGrp="1"/>
          </p:cNvSpPr>
          <p:nvPr>
            <p:ph type="sldNum" sz="quarter" idx="4294967295"/>
          </p:nvPr>
        </p:nvSpPr>
        <p:spPr>
          <a:xfrm>
            <a:off x="11218304" y="6433200"/>
            <a:ext cx="335521" cy="18000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GB" sz="1000" b="0" i="0" u="none" strike="noStrike" kern="1200" cap="none" spc="0" normalizeH="0" baseline="0" noProof="0">
              <a:ln>
                <a:noFill/>
              </a:ln>
              <a:solidFill>
                <a:prstClr val="white">
                  <a:lumMod val="50000"/>
                </a:prstClr>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B7D89589-9E42-520F-F12E-9164AA579650}"/>
              </a:ext>
            </a:extLst>
          </p:cNvPr>
          <p:cNvPicPr>
            <a:picLocks noChangeAspect="1"/>
          </p:cNvPicPr>
          <p:nvPr/>
        </p:nvPicPr>
        <p:blipFill>
          <a:blip r:embed="rId3"/>
          <a:stretch>
            <a:fillRect/>
          </a:stretch>
        </p:blipFill>
        <p:spPr>
          <a:xfrm>
            <a:off x="3325210" y="1027796"/>
            <a:ext cx="7860423" cy="5038890"/>
          </a:xfrm>
          <a:prstGeom prst="rect">
            <a:avLst/>
          </a:prstGeom>
        </p:spPr>
      </p:pic>
      <p:sp>
        <p:nvSpPr>
          <p:cNvPr id="3" name="Rectangle 2">
            <a:extLst>
              <a:ext uri="{FF2B5EF4-FFF2-40B4-BE49-F238E27FC236}">
                <a16:creationId xmlns:a16="http://schemas.microsoft.com/office/drawing/2014/main" id="{06DCF29E-E220-6546-381C-8CB0CB0CDAF2}"/>
              </a:ext>
            </a:extLst>
          </p:cNvPr>
          <p:cNvSpPr/>
          <p:nvPr/>
        </p:nvSpPr>
        <p:spPr>
          <a:xfrm>
            <a:off x="3336462" y="1357367"/>
            <a:ext cx="7808772" cy="124552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9" name="TextBox 8">
            <a:extLst>
              <a:ext uri="{FF2B5EF4-FFF2-40B4-BE49-F238E27FC236}">
                <a16:creationId xmlns:a16="http://schemas.microsoft.com/office/drawing/2014/main" id="{66316F61-ADB7-5ACE-83D6-2FE0CF403692}"/>
              </a:ext>
            </a:extLst>
          </p:cNvPr>
          <p:cNvSpPr txBox="1"/>
          <p:nvPr/>
        </p:nvSpPr>
        <p:spPr>
          <a:xfrm>
            <a:off x="330581" y="2732091"/>
            <a:ext cx="2868010"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Next LT Pro"/>
                <a:ea typeface="+mn-lt"/>
                <a:cs typeface="+mn-lt"/>
              </a:rPr>
              <a:t>In what way, or which aspects of the guidance/checklist, were most helpful?</a:t>
            </a:r>
            <a:endParaRPr kumimoji="0" lang="en-US" sz="18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7" name="Slide Number Placeholder 3">
            <a:extLst>
              <a:ext uri="{FF2B5EF4-FFF2-40B4-BE49-F238E27FC236}">
                <a16:creationId xmlns:a16="http://schemas.microsoft.com/office/drawing/2014/main" id="{D8BAF0B9-2365-7691-9D4A-DDA456961AEA}"/>
              </a:ext>
            </a:extLst>
          </p:cNvPr>
          <p:cNvSpPr txBox="1">
            <a:spLocks/>
          </p:cNvSpPr>
          <p:nvPr/>
        </p:nvSpPr>
        <p:spPr>
          <a:xfrm>
            <a:off x="11370704" y="6585600"/>
            <a:ext cx="335521"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3AA811B-2EBD-4900-905E-5BE206449611}" type="slidenum">
              <a:rPr lang="en-GB" sz="1000" smtClean="0">
                <a:solidFill>
                  <a:prstClr val="white">
                    <a:lumMod val="50000"/>
                  </a:prstClr>
                </a:solidFill>
                <a:latin typeface="Avenir Next LT Pro"/>
              </a:rPr>
              <a:pPr algn="r">
                <a:defRPr/>
              </a:pPr>
              <a:t>6</a:t>
            </a:fld>
            <a:endParaRPr lang="en-GB" sz="1000" dirty="0">
              <a:solidFill>
                <a:prstClr val="white">
                  <a:lumMod val="50000"/>
                </a:prstClr>
              </a:solidFill>
              <a:latin typeface="Avenir Next LT Pro"/>
            </a:endParaRPr>
          </a:p>
        </p:txBody>
      </p:sp>
    </p:spTree>
    <p:extLst>
      <p:ext uri="{BB962C8B-B14F-4D97-AF65-F5344CB8AC3E}">
        <p14:creationId xmlns:p14="http://schemas.microsoft.com/office/powerpoint/2010/main" val="357467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2DA6-B4C9-4D04-30A5-F309544D7B03}"/>
              </a:ext>
            </a:extLst>
          </p:cNvPr>
          <p:cNvSpPr>
            <a:spLocks noGrp="1"/>
          </p:cNvSpPr>
          <p:nvPr>
            <p:ph type="title"/>
          </p:nvPr>
        </p:nvSpPr>
        <p:spPr>
          <a:xfrm>
            <a:off x="2807855" y="769939"/>
            <a:ext cx="10334625" cy="538162"/>
          </a:xfrm>
        </p:spPr>
        <p:txBody>
          <a:bodyPr/>
          <a:lstStyle/>
          <a:p>
            <a:r>
              <a:rPr lang="en-US" dirty="0"/>
              <a:t>Communication Checklist </a:t>
            </a:r>
          </a:p>
        </p:txBody>
      </p:sp>
      <p:sp>
        <p:nvSpPr>
          <p:cNvPr id="3" name="Content Placeholder 2">
            <a:extLst>
              <a:ext uri="{FF2B5EF4-FFF2-40B4-BE49-F238E27FC236}">
                <a16:creationId xmlns:a16="http://schemas.microsoft.com/office/drawing/2014/main" id="{D7D33760-4BE6-DD61-E234-65700426D6E7}"/>
              </a:ext>
            </a:extLst>
          </p:cNvPr>
          <p:cNvSpPr>
            <a:spLocks noGrp="1"/>
          </p:cNvSpPr>
          <p:nvPr>
            <p:ph idx="1"/>
          </p:nvPr>
        </p:nvSpPr>
        <p:spPr>
          <a:xfrm>
            <a:off x="480766" y="1922463"/>
            <a:ext cx="4787900" cy="518392"/>
          </a:xfrm>
        </p:spPr>
        <p:txBody>
          <a:bodyPr/>
          <a:lstStyle/>
          <a:p>
            <a:pPr marL="0" indent="0">
              <a:buNone/>
            </a:pPr>
            <a:r>
              <a:rPr lang="en-US" dirty="0"/>
              <a:t>Communication Touch and Tone</a:t>
            </a:r>
          </a:p>
        </p:txBody>
      </p:sp>
      <p:sp>
        <p:nvSpPr>
          <p:cNvPr id="7" name="Content Placeholder 6">
            <a:extLst>
              <a:ext uri="{FF2B5EF4-FFF2-40B4-BE49-F238E27FC236}">
                <a16:creationId xmlns:a16="http://schemas.microsoft.com/office/drawing/2014/main" id="{2F5D86C3-335F-E529-34F8-9432DA2B52E7}"/>
              </a:ext>
            </a:extLst>
          </p:cNvPr>
          <p:cNvSpPr>
            <a:spLocks noGrp="1"/>
          </p:cNvSpPr>
          <p:nvPr>
            <p:ph sz="half" idx="2"/>
          </p:nvPr>
        </p:nvSpPr>
        <p:spPr>
          <a:xfrm>
            <a:off x="6515575" y="1922463"/>
            <a:ext cx="4787900" cy="538162"/>
          </a:xfrm>
        </p:spPr>
        <p:txBody>
          <a:bodyPr/>
          <a:lstStyle/>
          <a:p>
            <a:pPr marL="0" indent="0">
              <a:buNone/>
            </a:pPr>
            <a:r>
              <a:rPr lang="en-US" dirty="0"/>
              <a:t>Understanding Policy Options </a:t>
            </a:r>
          </a:p>
          <a:p>
            <a:endParaRPr lang="en-US" dirty="0"/>
          </a:p>
          <a:p>
            <a:endParaRPr lang="en-US" dirty="0"/>
          </a:p>
        </p:txBody>
      </p:sp>
      <p:sp>
        <p:nvSpPr>
          <p:cNvPr id="4" name="Date Placeholder 3">
            <a:extLst>
              <a:ext uri="{FF2B5EF4-FFF2-40B4-BE49-F238E27FC236}">
                <a16:creationId xmlns:a16="http://schemas.microsoft.com/office/drawing/2014/main" id="{36A6C2DA-BA0E-AAE3-F0AF-F82002DB2A09}"/>
              </a:ext>
            </a:extLst>
          </p:cNvPr>
          <p:cNvSpPr>
            <a:spLocks noGrp="1"/>
          </p:cNvSpPr>
          <p:nvPr>
            <p:ph type="dt" sz="half" idx="10"/>
          </p:nvPr>
        </p:nvSpPr>
        <p:spPr>
          <a:xfrm>
            <a:off x="10491920" y="6433200"/>
            <a:ext cx="641732"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F98D42-F7CA-4ADF-8715-82CC52D4D915}" type="datetime1">
              <a:rPr kumimoji="0" lang="en-US"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11/16/2023</a:t>
            </a:fld>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5EBC2C2E-F6FB-AD45-FAC4-E97A2765021D}"/>
              </a:ext>
            </a:extLst>
          </p:cNvPr>
          <p:cNvSpPr>
            <a:spLocks noGrp="1"/>
          </p:cNvSpPr>
          <p:nvPr>
            <p:ph type="ftr" sz="quarter" idx="11"/>
          </p:nvPr>
        </p:nvSpPr>
        <p:spPr>
          <a:xfrm>
            <a:off x="6627268" y="6433200"/>
            <a:ext cx="37800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587E0136-AFD4-DD81-D638-6E0C113255B9}"/>
              </a:ext>
            </a:extLst>
          </p:cNvPr>
          <p:cNvSpPr>
            <a:spLocks noGrp="1"/>
          </p:cNvSpPr>
          <p:nvPr>
            <p:ph type="sldNum" sz="quarter" idx="12"/>
          </p:nvPr>
        </p:nvSpPr>
        <p:spPr>
          <a:xfrm>
            <a:off x="11218304" y="6433200"/>
            <a:ext cx="33552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graphicFrame>
        <p:nvGraphicFramePr>
          <p:cNvPr id="8" name="Table 7">
            <a:extLst>
              <a:ext uri="{FF2B5EF4-FFF2-40B4-BE49-F238E27FC236}">
                <a16:creationId xmlns:a16="http://schemas.microsoft.com/office/drawing/2014/main" id="{0DB19337-FCBD-CAF8-0CC4-B30CC8ED55CB}"/>
              </a:ext>
            </a:extLst>
          </p:cNvPr>
          <p:cNvGraphicFramePr>
            <a:graphicFrameLocks noGrp="1"/>
          </p:cNvGraphicFramePr>
          <p:nvPr/>
        </p:nvGraphicFramePr>
        <p:xfrm>
          <a:off x="6515575" y="2440855"/>
          <a:ext cx="5038250" cy="3084949"/>
        </p:xfrm>
        <a:graphic>
          <a:graphicData uri="http://schemas.openxmlformats.org/drawingml/2006/table">
            <a:tbl>
              <a:tblPr firstRow="1" bandRow="1">
                <a:tableStyleId>{5940675A-B579-460E-94D1-54222C63F5DA}</a:tableStyleId>
              </a:tblPr>
              <a:tblGrid>
                <a:gridCol w="3902173">
                  <a:extLst>
                    <a:ext uri="{9D8B030D-6E8A-4147-A177-3AD203B41FA5}">
                      <a16:colId xmlns:a16="http://schemas.microsoft.com/office/drawing/2014/main" val="1679710915"/>
                    </a:ext>
                  </a:extLst>
                </a:gridCol>
                <a:gridCol w="1136077">
                  <a:extLst>
                    <a:ext uri="{9D8B030D-6E8A-4147-A177-3AD203B41FA5}">
                      <a16:colId xmlns:a16="http://schemas.microsoft.com/office/drawing/2014/main" val="3555831612"/>
                    </a:ext>
                  </a:extLst>
                </a:gridCol>
              </a:tblGrid>
              <a:tr h="440707">
                <a:tc>
                  <a:txBody>
                    <a:bodyPr/>
                    <a:lstStyle/>
                    <a:p>
                      <a:r>
                        <a:rPr lang="en-US" sz="1600" dirty="0"/>
                        <a:t>Value of Options </a:t>
                      </a:r>
                    </a:p>
                  </a:txBody>
                  <a:tcPr/>
                </a:tc>
                <a:tc>
                  <a:txBody>
                    <a:bodyPr/>
                    <a:lstStyle/>
                    <a:p>
                      <a:r>
                        <a:rPr lang="en-US" sz="1600" dirty="0"/>
                        <a:t>78%</a:t>
                      </a:r>
                    </a:p>
                  </a:txBody>
                  <a:tcPr/>
                </a:tc>
                <a:extLst>
                  <a:ext uri="{0D108BD9-81ED-4DB2-BD59-A6C34878D82A}">
                    <a16:rowId xmlns:a16="http://schemas.microsoft.com/office/drawing/2014/main" val="2736136472"/>
                  </a:ext>
                </a:extLst>
              </a:tr>
              <a:tr h="440707">
                <a:tc>
                  <a:txBody>
                    <a:bodyPr/>
                    <a:lstStyle/>
                    <a:p>
                      <a:r>
                        <a:rPr lang="en-US" sz="1600" dirty="0"/>
                        <a:t>Impact of Decisions</a:t>
                      </a:r>
                    </a:p>
                  </a:txBody>
                  <a:tcPr/>
                </a:tc>
                <a:tc>
                  <a:txBody>
                    <a:bodyPr/>
                    <a:lstStyle/>
                    <a:p>
                      <a:r>
                        <a:rPr lang="en-US" sz="1600" dirty="0"/>
                        <a:t>78%</a:t>
                      </a:r>
                    </a:p>
                  </a:txBody>
                  <a:tcPr/>
                </a:tc>
                <a:extLst>
                  <a:ext uri="{0D108BD9-81ED-4DB2-BD59-A6C34878D82A}">
                    <a16:rowId xmlns:a16="http://schemas.microsoft.com/office/drawing/2014/main" val="300775128"/>
                  </a:ext>
                </a:extLst>
              </a:tr>
              <a:tr h="440707">
                <a:tc>
                  <a:txBody>
                    <a:bodyPr/>
                    <a:lstStyle/>
                    <a:p>
                      <a:r>
                        <a:rPr lang="en-US" sz="1600" dirty="0"/>
                        <a:t>Current Benefits</a:t>
                      </a:r>
                    </a:p>
                  </a:txBody>
                  <a:tcPr/>
                </a:tc>
                <a:tc>
                  <a:txBody>
                    <a:bodyPr/>
                    <a:lstStyle/>
                    <a:p>
                      <a:r>
                        <a:rPr lang="en-US" sz="1600" dirty="0"/>
                        <a:t>64%</a:t>
                      </a:r>
                    </a:p>
                  </a:txBody>
                  <a:tcPr/>
                </a:tc>
                <a:extLst>
                  <a:ext uri="{0D108BD9-81ED-4DB2-BD59-A6C34878D82A}">
                    <a16:rowId xmlns:a16="http://schemas.microsoft.com/office/drawing/2014/main" val="2825673288"/>
                  </a:ext>
                </a:extLst>
              </a:tr>
              <a:tr h="440707">
                <a:tc>
                  <a:txBody>
                    <a:bodyPr/>
                    <a:lstStyle/>
                    <a:p>
                      <a:r>
                        <a:rPr lang="en-US" sz="1600" dirty="0"/>
                        <a:t>Personal Decisions </a:t>
                      </a:r>
                    </a:p>
                  </a:txBody>
                  <a:tcPr/>
                </a:tc>
                <a:tc>
                  <a:txBody>
                    <a:bodyPr/>
                    <a:lstStyle/>
                    <a:p>
                      <a:r>
                        <a:rPr lang="en-US" sz="1600" dirty="0"/>
                        <a:t>57%</a:t>
                      </a:r>
                    </a:p>
                  </a:txBody>
                  <a:tcPr/>
                </a:tc>
                <a:extLst>
                  <a:ext uri="{0D108BD9-81ED-4DB2-BD59-A6C34878D82A}">
                    <a16:rowId xmlns:a16="http://schemas.microsoft.com/office/drawing/2014/main" val="3760098174"/>
                  </a:ext>
                </a:extLst>
              </a:tr>
              <a:tr h="440707">
                <a:tc>
                  <a:txBody>
                    <a:bodyPr/>
                    <a:lstStyle/>
                    <a:p>
                      <a:r>
                        <a:rPr lang="en-US" sz="1600" dirty="0"/>
                        <a:t>Window of Time to Act </a:t>
                      </a:r>
                    </a:p>
                  </a:txBody>
                  <a:tcPr/>
                </a:tc>
                <a:tc>
                  <a:txBody>
                    <a:bodyPr/>
                    <a:lstStyle/>
                    <a:p>
                      <a:r>
                        <a:rPr lang="en-US" sz="1600" dirty="0"/>
                        <a:t>50%</a:t>
                      </a:r>
                    </a:p>
                  </a:txBody>
                  <a:tcPr/>
                </a:tc>
                <a:extLst>
                  <a:ext uri="{0D108BD9-81ED-4DB2-BD59-A6C34878D82A}">
                    <a16:rowId xmlns:a16="http://schemas.microsoft.com/office/drawing/2014/main" val="1634878145"/>
                  </a:ext>
                </a:extLst>
              </a:tr>
              <a:tr h="440707">
                <a:tc>
                  <a:txBody>
                    <a:bodyPr/>
                    <a:lstStyle/>
                    <a:p>
                      <a:r>
                        <a:rPr lang="en-US" sz="1600" dirty="0"/>
                        <a:t>Presentation </a:t>
                      </a:r>
                    </a:p>
                  </a:txBody>
                  <a:tcPr/>
                </a:tc>
                <a:tc>
                  <a:txBody>
                    <a:bodyPr/>
                    <a:lstStyle/>
                    <a:p>
                      <a:r>
                        <a:rPr lang="en-US" sz="1600" dirty="0"/>
                        <a:t>43%</a:t>
                      </a:r>
                    </a:p>
                  </a:txBody>
                  <a:tcPr/>
                </a:tc>
                <a:extLst>
                  <a:ext uri="{0D108BD9-81ED-4DB2-BD59-A6C34878D82A}">
                    <a16:rowId xmlns:a16="http://schemas.microsoft.com/office/drawing/2014/main" val="1931164536"/>
                  </a:ext>
                </a:extLst>
              </a:tr>
              <a:tr h="440707">
                <a:tc>
                  <a:txBody>
                    <a:bodyPr/>
                    <a:lstStyle/>
                    <a:p>
                      <a:r>
                        <a:rPr lang="en-US" sz="1600" dirty="0"/>
                        <a:t>Past Rate Actions </a:t>
                      </a:r>
                    </a:p>
                  </a:txBody>
                  <a:tcPr/>
                </a:tc>
                <a:tc>
                  <a:txBody>
                    <a:bodyPr/>
                    <a:lstStyle/>
                    <a:p>
                      <a:r>
                        <a:rPr lang="en-US" sz="1600" dirty="0"/>
                        <a:t>29%</a:t>
                      </a:r>
                    </a:p>
                  </a:txBody>
                  <a:tcPr/>
                </a:tc>
                <a:extLst>
                  <a:ext uri="{0D108BD9-81ED-4DB2-BD59-A6C34878D82A}">
                    <a16:rowId xmlns:a16="http://schemas.microsoft.com/office/drawing/2014/main" val="3456904442"/>
                  </a:ext>
                </a:extLst>
              </a:tr>
            </a:tbl>
          </a:graphicData>
        </a:graphic>
      </p:graphicFrame>
      <p:graphicFrame>
        <p:nvGraphicFramePr>
          <p:cNvPr id="16" name="Table 15">
            <a:extLst>
              <a:ext uri="{FF2B5EF4-FFF2-40B4-BE49-F238E27FC236}">
                <a16:creationId xmlns:a16="http://schemas.microsoft.com/office/drawing/2014/main" id="{0A78874E-2892-0D54-79D9-7728C099534F}"/>
              </a:ext>
            </a:extLst>
          </p:cNvPr>
          <p:cNvGraphicFramePr>
            <a:graphicFrameLocks noGrp="1"/>
          </p:cNvGraphicFramePr>
          <p:nvPr/>
        </p:nvGraphicFramePr>
        <p:xfrm>
          <a:off x="313126" y="2440855"/>
          <a:ext cx="5123180" cy="3443290"/>
        </p:xfrm>
        <a:graphic>
          <a:graphicData uri="http://schemas.openxmlformats.org/drawingml/2006/table">
            <a:tbl>
              <a:tblPr firstRow="1" firstCol="1" bandRow="1">
                <a:tableStyleId>{5940675A-B579-460E-94D1-54222C63F5DA}</a:tableStyleId>
              </a:tblPr>
              <a:tblGrid>
                <a:gridCol w="5123180">
                  <a:extLst>
                    <a:ext uri="{9D8B030D-6E8A-4147-A177-3AD203B41FA5}">
                      <a16:colId xmlns:a16="http://schemas.microsoft.com/office/drawing/2014/main" val="2238174130"/>
                    </a:ext>
                  </a:extLst>
                </a:gridCol>
              </a:tblGrid>
              <a:tr h="0">
                <a:tc>
                  <a:txBody>
                    <a:bodyPr/>
                    <a:lstStyle/>
                    <a:p>
                      <a:pPr marL="0" marR="0" lvl="0" indent="0">
                        <a:lnSpc>
                          <a:spcPct val="110000"/>
                        </a:lnSpc>
                        <a:spcBef>
                          <a:spcPts val="300"/>
                        </a:spcBef>
                        <a:spcAft>
                          <a:spcPts val="0"/>
                        </a:spcAft>
                        <a:buFontTx/>
                        <a:buNone/>
                      </a:pPr>
                      <a:r>
                        <a:rPr lang="en-US" sz="1400" b="0" dirty="0">
                          <a:effectLst/>
                        </a:rPr>
                        <a:t>Does the communication remind consumers to reflect on the original reason they bought the policy?</a:t>
                      </a:r>
                      <a:endParaRPr lang="en-US" sz="1400" b="0" dirty="0">
                        <a:effectLst/>
                        <a:latin typeface="Segoe UI" panose="020B0502040204020203"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283164374"/>
                  </a:ext>
                </a:extLst>
              </a:tr>
              <a:tr h="0">
                <a:tc>
                  <a:txBody>
                    <a:bodyPr/>
                    <a:lstStyle/>
                    <a:p>
                      <a:pPr marL="0" marR="0" lvl="0" indent="0">
                        <a:lnSpc>
                          <a:spcPct val="110000"/>
                        </a:lnSpc>
                        <a:spcBef>
                          <a:spcPts val="300"/>
                        </a:spcBef>
                        <a:spcAft>
                          <a:spcPts val="0"/>
                        </a:spcAft>
                        <a:buFontTx/>
                        <a:buNone/>
                      </a:pPr>
                      <a:r>
                        <a:rPr lang="en-US" sz="1400" b="0" dirty="0">
                          <a:effectLst/>
                        </a:rPr>
                        <a:t>Does the communication express  an understanding of the difficulty of evaluating choices?</a:t>
                      </a:r>
                      <a:endParaRPr lang="en-US" sz="1400" b="0" dirty="0">
                        <a:effectLst/>
                        <a:latin typeface="Segoe UI" panose="020B0502040204020203"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620927032"/>
                  </a:ext>
                </a:extLst>
              </a:tr>
              <a:tr h="0">
                <a:tc>
                  <a:txBody>
                    <a:bodyPr/>
                    <a:lstStyle/>
                    <a:p>
                      <a:pPr marL="0" marR="0" lvl="0" indent="0">
                        <a:lnSpc>
                          <a:spcPct val="110000"/>
                        </a:lnSpc>
                        <a:spcBef>
                          <a:spcPts val="300"/>
                        </a:spcBef>
                        <a:spcAft>
                          <a:spcPts val="0"/>
                        </a:spcAft>
                        <a:buFontTx/>
                        <a:buNone/>
                      </a:pPr>
                      <a:r>
                        <a:rPr lang="en-US" sz="1400" b="0" dirty="0">
                          <a:effectLst/>
                        </a:rPr>
                        <a:t>Is there a statement telling consumers how to contact the insurer for more information or help understanding their options? </a:t>
                      </a:r>
                      <a:endParaRPr lang="en-US" sz="1400" b="0" dirty="0">
                        <a:effectLst/>
                        <a:latin typeface="Segoe UI" panose="020B0502040204020203"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2855117458"/>
                  </a:ext>
                </a:extLst>
              </a:tr>
              <a:tr h="0">
                <a:tc>
                  <a:txBody>
                    <a:bodyPr/>
                    <a:lstStyle/>
                    <a:p>
                      <a:pPr marL="0" marR="0" lvl="0" indent="0">
                        <a:lnSpc>
                          <a:spcPct val="110000"/>
                        </a:lnSpc>
                        <a:spcBef>
                          <a:spcPts val="300"/>
                        </a:spcBef>
                        <a:spcAft>
                          <a:spcPts val="0"/>
                        </a:spcAft>
                        <a:buFontTx/>
                        <a:buNone/>
                      </a:pPr>
                      <a:r>
                        <a:rPr lang="en-US" sz="1400" b="0" dirty="0">
                          <a:effectLst/>
                        </a:rPr>
                        <a:t> Are the options represented fairly? Options are not presented fairly If one option is emphasized, mentioned multiple times or bolded when the other options are not.  </a:t>
                      </a:r>
                      <a:endParaRPr lang="en-US" sz="1400" b="0" dirty="0">
                        <a:effectLst/>
                        <a:latin typeface="Segoe UI" panose="020B0502040204020203"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4217659697"/>
                  </a:ext>
                </a:extLst>
              </a:tr>
              <a:tr h="0">
                <a:tc>
                  <a:txBody>
                    <a:bodyPr/>
                    <a:lstStyle/>
                    <a:p>
                      <a:pPr marL="0" marR="0" lvl="0" indent="0">
                        <a:lnSpc>
                          <a:spcPct val="110000"/>
                        </a:lnSpc>
                        <a:spcBef>
                          <a:spcPts val="300"/>
                        </a:spcBef>
                        <a:spcAft>
                          <a:spcPts val="0"/>
                        </a:spcAft>
                        <a:buFontTx/>
                        <a:buNone/>
                      </a:pPr>
                      <a:r>
                        <a:rPr lang="en-US" sz="1400" b="0" dirty="0">
                          <a:effectLst/>
                        </a:rPr>
                        <a:t>Are words used that could influence a policyholder’s decision, such as must or avoid?  For instance, consider demonstrating immediacy by using the word “now and avoiding words like “must.” Consider “manage an increase” instead of “avoid an increase.”</a:t>
                      </a:r>
                      <a:endParaRPr lang="en-US" sz="1400" b="0" dirty="0">
                        <a:effectLst/>
                        <a:latin typeface="Segoe UI" panose="020B0502040204020203"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2286828545"/>
                  </a:ext>
                </a:extLst>
              </a:tr>
            </a:tbl>
          </a:graphicData>
        </a:graphic>
      </p:graphicFrame>
      <p:sp>
        <p:nvSpPr>
          <p:cNvPr id="17" name="Rectangle 16">
            <a:extLst>
              <a:ext uri="{FF2B5EF4-FFF2-40B4-BE49-F238E27FC236}">
                <a16:creationId xmlns:a16="http://schemas.microsoft.com/office/drawing/2014/main" id="{011204CF-28DB-93FE-4376-4E943E28247E}"/>
              </a:ext>
            </a:extLst>
          </p:cNvPr>
          <p:cNvSpPr/>
          <p:nvPr/>
        </p:nvSpPr>
        <p:spPr>
          <a:xfrm>
            <a:off x="6382327" y="1826493"/>
            <a:ext cx="5328907" cy="2403761"/>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10" name="Rectangle 9">
            <a:extLst>
              <a:ext uri="{FF2B5EF4-FFF2-40B4-BE49-F238E27FC236}">
                <a16:creationId xmlns:a16="http://schemas.microsoft.com/office/drawing/2014/main" id="{15338C72-C39A-4B59-2060-8179ED19319A}"/>
              </a:ext>
            </a:extLst>
          </p:cNvPr>
          <p:cNvSpPr/>
          <p:nvPr/>
        </p:nvSpPr>
        <p:spPr>
          <a:xfrm>
            <a:off x="313126" y="1826493"/>
            <a:ext cx="4387273" cy="44204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83216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6727-01BA-7EAD-1E0C-7792A5626733}"/>
              </a:ext>
            </a:extLst>
          </p:cNvPr>
          <p:cNvSpPr>
            <a:spLocks noGrp="1"/>
          </p:cNvSpPr>
          <p:nvPr>
            <p:ph type="title"/>
          </p:nvPr>
        </p:nvSpPr>
        <p:spPr>
          <a:xfrm>
            <a:off x="1129122" y="2713065"/>
            <a:ext cx="10335600" cy="538164"/>
          </a:xfrm>
        </p:spPr>
        <p:txBody>
          <a:bodyPr/>
          <a:lstStyle/>
          <a:p>
            <a:r>
              <a:rPr lang="en-US" dirty="0"/>
              <a:t>Since the Task Force’s adoption of the checklist in early 2022, they have seen an improvement in the quality of consumer notices submitted by insurers. </a:t>
            </a:r>
            <a:br>
              <a:rPr lang="en-US" dirty="0"/>
            </a:br>
            <a:endParaRPr lang="en-US" dirty="0"/>
          </a:p>
        </p:txBody>
      </p:sp>
      <p:sp>
        <p:nvSpPr>
          <p:cNvPr id="3" name="Content Placeholder 2">
            <a:extLst>
              <a:ext uri="{FF2B5EF4-FFF2-40B4-BE49-F238E27FC236}">
                <a16:creationId xmlns:a16="http://schemas.microsoft.com/office/drawing/2014/main" id="{B1CECA6A-7DAA-F2F0-873D-7E0131E40348}"/>
              </a:ext>
            </a:extLst>
          </p:cNvPr>
          <p:cNvSpPr>
            <a:spLocks noGrp="1"/>
          </p:cNvSpPr>
          <p:nvPr>
            <p:ph idx="1"/>
          </p:nvPr>
        </p:nvSpPr>
        <p:spPr/>
        <p:txBody>
          <a:bodyPr/>
          <a:lstStyle/>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7B61A443-9931-66B6-665D-EA73844312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graphicFrame>
        <p:nvGraphicFramePr>
          <p:cNvPr id="7" name="Object 6">
            <a:extLst>
              <a:ext uri="{FF2B5EF4-FFF2-40B4-BE49-F238E27FC236}">
                <a16:creationId xmlns:a16="http://schemas.microsoft.com/office/drawing/2014/main" id="{5CAC0BC3-8826-7CEC-E7A1-9D990E38FE81}"/>
              </a:ext>
            </a:extLst>
          </p:cNvPr>
          <p:cNvGraphicFramePr>
            <a:graphicFrameLocks noChangeAspect="1"/>
          </p:cNvGraphicFramePr>
          <p:nvPr>
            <p:extLst>
              <p:ext uri="{D42A27DB-BD31-4B8C-83A1-F6EECF244321}">
                <p14:modId xmlns:p14="http://schemas.microsoft.com/office/powerpoint/2010/main" val="3055561564"/>
              </p:ext>
            </p:extLst>
          </p:nvPr>
        </p:nvGraphicFramePr>
        <p:xfrm>
          <a:off x="2355849" y="3251229"/>
          <a:ext cx="7076115" cy="2447273"/>
        </p:xfrm>
        <a:graphic>
          <a:graphicData uri="http://schemas.openxmlformats.org/presentationml/2006/ole">
            <mc:AlternateContent xmlns:mc="http://schemas.openxmlformats.org/markup-compatibility/2006">
              <mc:Choice xmlns:v="urn:schemas-microsoft-com:vml" Requires="v">
                <p:oleObj name="Worksheet" r:id="rId3" imgW="3212919" imgH="1111225" progId="Excel.Sheet.12">
                  <p:embed/>
                </p:oleObj>
              </mc:Choice>
              <mc:Fallback>
                <p:oleObj name="Worksheet" r:id="rId3" imgW="3212919" imgH="1111225" progId="Excel.Sheet.12">
                  <p:embed/>
                  <p:pic>
                    <p:nvPicPr>
                      <p:cNvPr id="7" name="Object 6">
                        <a:extLst>
                          <a:ext uri="{FF2B5EF4-FFF2-40B4-BE49-F238E27FC236}">
                            <a16:creationId xmlns:a16="http://schemas.microsoft.com/office/drawing/2014/main" id="{5CAC0BC3-8826-7CEC-E7A1-9D990E38FE81}"/>
                          </a:ext>
                        </a:extLst>
                      </p:cNvPr>
                      <p:cNvPicPr/>
                      <p:nvPr/>
                    </p:nvPicPr>
                    <p:blipFill>
                      <a:blip r:embed="rId4"/>
                      <a:stretch>
                        <a:fillRect/>
                      </a:stretch>
                    </p:blipFill>
                    <p:spPr>
                      <a:xfrm>
                        <a:off x="2355849" y="3251229"/>
                        <a:ext cx="7076115" cy="2447273"/>
                      </a:xfrm>
                      <a:prstGeom prst="rect">
                        <a:avLst/>
                      </a:prstGeom>
                    </p:spPr>
                  </p:pic>
                </p:oleObj>
              </mc:Fallback>
            </mc:AlternateContent>
          </a:graphicData>
        </a:graphic>
      </p:graphicFrame>
    </p:spTree>
    <p:extLst>
      <p:ext uri="{BB962C8B-B14F-4D97-AF65-F5344CB8AC3E}">
        <p14:creationId xmlns:p14="http://schemas.microsoft.com/office/powerpoint/2010/main" val="167417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196EBB-8FCD-BEEC-DCF7-395DF8F6C3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1000" b="0" i="0" u="none" strike="noStrike" kern="1200" cap="none" spc="0" normalizeH="0" baseline="0" noProof="0" smtClean="0">
                <a:ln>
                  <a:noFill/>
                </a:ln>
                <a:solidFill>
                  <a:prstClr val="white">
                    <a:lumMod val="5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prstClr val="white">
                  <a:lumMod val="50000"/>
                </a:prstClr>
              </a:solidFill>
              <a:effectLst/>
              <a:uLnTx/>
              <a:uFillTx/>
              <a:latin typeface="Avenir Next LT Pro"/>
              <a:ea typeface="+mn-ea"/>
              <a:cs typeface="+mn-cs"/>
            </a:endParaRPr>
          </a:p>
        </p:txBody>
      </p:sp>
      <p:pic>
        <p:nvPicPr>
          <p:cNvPr id="10" name="Content Placeholder 9" descr="A bar graph with blue and white text&#10;&#10;Description automatically generated">
            <a:extLst>
              <a:ext uri="{FF2B5EF4-FFF2-40B4-BE49-F238E27FC236}">
                <a16:creationId xmlns:a16="http://schemas.microsoft.com/office/drawing/2014/main" id="{4483BCD4-D6DC-AA40-716D-2E9B85534A05}"/>
              </a:ext>
            </a:extLst>
          </p:cNvPr>
          <p:cNvPicPr>
            <a:picLocks noGrp="1" noChangeAspect="1"/>
          </p:cNvPicPr>
          <p:nvPr>
            <p:ph idx="1"/>
          </p:nvPr>
        </p:nvPicPr>
        <p:blipFill>
          <a:blip r:embed="rId3"/>
          <a:stretch>
            <a:fillRect/>
          </a:stretch>
        </p:blipFill>
        <p:spPr>
          <a:xfrm>
            <a:off x="1759973" y="815865"/>
            <a:ext cx="9790663" cy="5336955"/>
          </a:xfrm>
        </p:spPr>
      </p:pic>
      <p:sp>
        <p:nvSpPr>
          <p:cNvPr id="3" name="Rectangle 2">
            <a:extLst>
              <a:ext uri="{FF2B5EF4-FFF2-40B4-BE49-F238E27FC236}">
                <a16:creationId xmlns:a16="http://schemas.microsoft.com/office/drawing/2014/main" id="{2C29721B-7B3C-0426-CB42-29F32F7AE5DF}"/>
              </a:ext>
            </a:extLst>
          </p:cNvPr>
          <p:cNvSpPr/>
          <p:nvPr/>
        </p:nvSpPr>
        <p:spPr>
          <a:xfrm>
            <a:off x="1720095" y="1017263"/>
            <a:ext cx="9790664" cy="146240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prstClr val="white"/>
              </a:solidFill>
              <a:effectLst/>
              <a:uLnTx/>
              <a:uFillTx/>
              <a:latin typeface="Avenir Next LT Pro"/>
              <a:ea typeface="+mn-ea"/>
              <a:cs typeface="+mn-cs"/>
            </a:endParaRPr>
          </a:p>
        </p:txBody>
      </p:sp>
      <p:sp>
        <p:nvSpPr>
          <p:cNvPr id="2" name="TextBox 1">
            <a:extLst>
              <a:ext uri="{FF2B5EF4-FFF2-40B4-BE49-F238E27FC236}">
                <a16:creationId xmlns:a16="http://schemas.microsoft.com/office/drawing/2014/main" id="{5F115083-9E5E-1F42-4A35-19123782E13E}"/>
              </a:ext>
            </a:extLst>
          </p:cNvPr>
          <p:cNvSpPr txBox="1"/>
          <p:nvPr/>
        </p:nvSpPr>
        <p:spPr>
          <a:xfrm>
            <a:off x="124103" y="3022677"/>
            <a:ext cx="1547381"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LT Pro"/>
                <a:ea typeface="+mn-lt"/>
                <a:cs typeface="+mn-lt"/>
              </a:rPr>
              <a:t>Consumer Research Focus</a:t>
            </a:r>
            <a:endParaRPr kumimoji="0" lang="en-US" sz="2000" b="1"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89798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AIC Center for Insurance Policy and Research">
  <a:themeElements>
    <a:clrScheme name="NAIC - Center for IP&amp;R">
      <a:dk1>
        <a:sysClr val="windowText" lastClr="000000"/>
      </a:dk1>
      <a:lt1>
        <a:sysClr val="window" lastClr="FFFFFF"/>
      </a:lt1>
      <a:dk2>
        <a:srgbClr val="111821"/>
      </a:dk2>
      <a:lt2>
        <a:srgbClr val="FFFFFF"/>
      </a:lt2>
      <a:accent1>
        <a:srgbClr val="3FAC49"/>
      </a:accent1>
      <a:accent2>
        <a:srgbClr val="BBBBBB"/>
      </a:accent2>
      <a:accent3>
        <a:srgbClr val="9FD5A4"/>
      </a:accent3>
      <a:accent4>
        <a:srgbClr val="76777B"/>
      </a:accent4>
      <a:accent5>
        <a:srgbClr val="111821"/>
      </a:accent5>
      <a:accent6>
        <a:srgbClr val="C5E6C8"/>
      </a:accent6>
      <a:hlink>
        <a:srgbClr val="0563C1"/>
      </a:hlink>
      <a:folHlink>
        <a:srgbClr val="954F72"/>
      </a:folHlink>
    </a:clrScheme>
    <a:fontScheme name="NAIC">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aseTemplate 16-9 UK.potx" id="{F6A595D2-5111-4944-A360-F0492E356A40}" vid="{A41D93BC-BD5A-44B7-87CB-7DEDE13B29DB}"/>
    </a:ext>
  </a:extLst>
</a:theme>
</file>

<file path=ppt/theme/theme3.xml><?xml version="1.0" encoding="utf-8"?>
<a:theme xmlns:a="http://schemas.openxmlformats.org/drawingml/2006/main" name="1_NAIC Center for Insurance Policy and Research">
  <a:themeElements>
    <a:clrScheme name="NAIC - Center for IP&amp;R">
      <a:dk1>
        <a:sysClr val="windowText" lastClr="000000"/>
      </a:dk1>
      <a:lt1>
        <a:sysClr val="window" lastClr="FFFFFF"/>
      </a:lt1>
      <a:dk2>
        <a:srgbClr val="111821"/>
      </a:dk2>
      <a:lt2>
        <a:srgbClr val="FFFFFF"/>
      </a:lt2>
      <a:accent1>
        <a:srgbClr val="3FAC49"/>
      </a:accent1>
      <a:accent2>
        <a:srgbClr val="BBBBBB"/>
      </a:accent2>
      <a:accent3>
        <a:srgbClr val="9FD5A4"/>
      </a:accent3>
      <a:accent4>
        <a:srgbClr val="76777B"/>
      </a:accent4>
      <a:accent5>
        <a:srgbClr val="111821"/>
      </a:accent5>
      <a:accent6>
        <a:srgbClr val="C5E6C8"/>
      </a:accent6>
      <a:hlink>
        <a:srgbClr val="0563C1"/>
      </a:hlink>
      <a:folHlink>
        <a:srgbClr val="954F72"/>
      </a:folHlink>
    </a:clrScheme>
    <a:fontScheme name="NAIC">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aseTemplate 16-9 UK.potx" id="{F6A595D2-5111-4944-A360-F0492E356A40}" vid="{A41D93BC-BD5A-44B7-87CB-7DEDE13B29DB}"/>
    </a:ext>
  </a:extLst>
</a:theme>
</file>

<file path=ppt/theme/theme4.xml><?xml version="1.0" encoding="utf-8"?>
<a:theme xmlns:a="http://schemas.openxmlformats.org/drawingml/2006/main" name="2_NAIC Center for Insurance Policy and Research">
  <a:themeElements>
    <a:clrScheme name="NAIC - Center for IP&amp;R">
      <a:dk1>
        <a:sysClr val="windowText" lastClr="000000"/>
      </a:dk1>
      <a:lt1>
        <a:sysClr val="window" lastClr="FFFFFF"/>
      </a:lt1>
      <a:dk2>
        <a:srgbClr val="111821"/>
      </a:dk2>
      <a:lt2>
        <a:srgbClr val="FFFFFF"/>
      </a:lt2>
      <a:accent1>
        <a:srgbClr val="3FAC49"/>
      </a:accent1>
      <a:accent2>
        <a:srgbClr val="BBBBBB"/>
      </a:accent2>
      <a:accent3>
        <a:srgbClr val="9FD5A4"/>
      </a:accent3>
      <a:accent4>
        <a:srgbClr val="76777B"/>
      </a:accent4>
      <a:accent5>
        <a:srgbClr val="111821"/>
      </a:accent5>
      <a:accent6>
        <a:srgbClr val="C5E6C8"/>
      </a:accent6>
      <a:hlink>
        <a:srgbClr val="0563C1"/>
      </a:hlink>
      <a:folHlink>
        <a:srgbClr val="954F72"/>
      </a:folHlink>
    </a:clrScheme>
    <a:fontScheme name="NAIC">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aseTemplate 16-9 UK.potx" id="{F6A595D2-5111-4944-A360-F0492E356A40}" vid="{A41D93BC-BD5A-44B7-87CB-7DEDE13B29DB}"/>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SlideTemplateConfiguration><![CDATA[{"slideVersion":1,"isValidatorEnabled":false,"isLocked":false,"elementsMetadata":[],"slideId":"637608192705147778","enableDocumentContentUpdater":false,"version":"2.0"}]]></TemplafySlideTemplate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350D4F6A2ACCE044B5E78769476A1DC6" ma:contentTypeVersion="17" ma:contentTypeDescription="Create a new document." ma:contentTypeScope="" ma:versionID="daa2e577719f388e92f7672d97909c1e">
  <xsd:schema xmlns:xsd="http://www.w3.org/2001/XMLSchema" xmlns:xs="http://www.w3.org/2001/XMLSchema" xmlns:p="http://schemas.microsoft.com/office/2006/metadata/properties" xmlns:ns2="1169377a-bd7e-4410-b2c5-2aa5798f55a3" xmlns:ns3="792bd7d6-0a71-4970-a8e6-c8e94fd5841f" xmlns:ns4="3c9e15a3-223f-4584-afb1-1dbe0b3878fa" targetNamespace="http://schemas.microsoft.com/office/2006/metadata/properties" ma:root="true" ma:fieldsID="b73c6b72ce59993f5e77cb17338c029f" ns2:_="" ns3:_="" ns4:_="">
    <xsd:import namespace="1169377a-bd7e-4410-b2c5-2aa5798f55a3"/>
    <xsd:import namespace="792bd7d6-0a71-4970-a8e6-c8e94fd5841f"/>
    <xsd:import namespace="3c9e15a3-223f-4584-afb1-1dbe0b3878f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2:SharedWithUsers" minOccurs="0"/>
                <xsd:element ref="ns2:SharedWithDetail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69377a-bd7e-4410-b2c5-2aa5798f55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2bd7d6-0a71-4970-a8e6-c8e94fd5841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28e0220-fee2-4e32-9192-0559fdf47d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9e15a3-223f-4584-afb1-1dbe0b3878fa"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6f897377-fac7-4962-8b02-01d2a3162809}" ma:internalName="TaxCatchAll" ma:showField="CatchAllData" ma:web="1169377a-bd7e-4410-b2c5-2aa5798f55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7608192705137220","enableDocumentContentUpdater":false,"version":"2.0"}]]></TemplafySlideTemplateConfiguration>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7.xml><?xml version="1.0" encoding="utf-8"?>
<TemplafySlideFormConfiguration><![CDATA[{"formFields":[],"formDataEntries":[]}]]></TemplafySlideFormConfiguration>
</file>

<file path=customXml/item8.xml><?xml version="1.0" encoding="utf-8"?>
<p:properties xmlns:p="http://schemas.microsoft.com/office/2006/metadata/properties" xmlns:xsi="http://www.w3.org/2001/XMLSchema-instance" xmlns:pc="http://schemas.microsoft.com/office/infopath/2007/PartnerControls">
  <documentManagement>
    <_dlc_DocId xmlns="1169377a-bd7e-4410-b2c5-2aa5798f55a3">4VD6NNDT23VR-1096861681-4224</_dlc_DocId>
    <_dlc_DocIdUrl xmlns="1169377a-bd7e-4410-b2c5-2aa5798f55a3">
      <Url>https://naiconline.sharepoint.com/teams/CIPRTeam/_layouts/15/DocIdRedir.aspx?ID=4VD6NNDT23VR-1096861681-4224</Url>
      <Description>4VD6NNDT23VR-1096861681-4224</Description>
    </_dlc_DocIdUrl>
    <TaxCatchAll xmlns="3c9e15a3-223f-4584-afb1-1dbe0b3878fa" xsi:nil="true"/>
    <lcf76f155ced4ddcb4097134ff3c332f xmlns="792bd7d6-0a71-4970-a8e6-c8e94fd5841f">
      <Terms xmlns="http://schemas.microsoft.com/office/infopath/2007/PartnerControls"/>
    </lcf76f155ced4ddcb4097134ff3c332f>
    <SharedWithUsers xmlns="1169377a-bd7e-4410-b2c5-2aa5798f55a3">
      <UserInfo>
        <DisplayName>Czajkowski, Jeff</DisplayName>
        <AccountId>32</AccountId>
        <AccountType/>
      </UserInfo>
    </SharedWithUsers>
  </documentManagement>
</p:properties>
</file>

<file path=customXml/itemProps1.xml><?xml version="1.0" encoding="utf-8"?>
<ds:datastoreItem xmlns:ds="http://schemas.openxmlformats.org/officeDocument/2006/customXml" ds:itemID="{2E7CB50F-A73F-4549-8779-757050506E3D}">
  <ds:schemaRefs>
    <ds:schemaRef ds:uri="http://schemas.microsoft.com/sharepoint/v3/contenttype/forms"/>
  </ds:schemaRefs>
</ds:datastoreItem>
</file>

<file path=customXml/itemProps2.xml><?xml version="1.0" encoding="utf-8"?>
<ds:datastoreItem xmlns:ds="http://schemas.openxmlformats.org/officeDocument/2006/customXml" ds:itemID="{FADD1A4E-B295-458B-9DFD-D296BFA11221}">
  <ds:schemaRefs/>
</ds:datastoreItem>
</file>

<file path=customXml/itemProps3.xml><?xml version="1.0" encoding="utf-8"?>
<ds:datastoreItem xmlns:ds="http://schemas.openxmlformats.org/officeDocument/2006/customXml" ds:itemID="{AB53A6CF-E482-4BE1-95CD-2F938E6C8506}">
  <ds:schemaRefs>
    <ds:schemaRef ds:uri="1169377a-bd7e-4410-b2c5-2aa5798f55a3"/>
    <ds:schemaRef ds:uri="3c9e15a3-223f-4584-afb1-1dbe0b3878fa"/>
    <ds:schemaRef ds:uri="792bd7d6-0a71-4970-a8e6-c8e94fd584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F3D6F46-4B68-4148-8C73-983C72212925}">
  <ds:schemaRefs/>
</ds:datastoreItem>
</file>

<file path=customXml/itemProps5.xml><?xml version="1.0" encoding="utf-8"?>
<ds:datastoreItem xmlns:ds="http://schemas.openxmlformats.org/officeDocument/2006/customXml" ds:itemID="{0F7BCB19-40C6-408D-BFF7-0E09DB6C163F}">
  <ds:schemaRefs/>
</ds:datastoreItem>
</file>

<file path=customXml/itemProps6.xml><?xml version="1.0" encoding="utf-8"?>
<ds:datastoreItem xmlns:ds="http://schemas.openxmlformats.org/officeDocument/2006/customXml" ds:itemID="{C56C52B4-751F-473A-B36D-76043B127338}">
  <ds:schemaRefs>
    <ds:schemaRef ds:uri="http://schemas.microsoft.com/sharepoint/events"/>
  </ds:schemaRefs>
</ds:datastoreItem>
</file>

<file path=customXml/itemProps7.xml><?xml version="1.0" encoding="utf-8"?>
<ds:datastoreItem xmlns:ds="http://schemas.openxmlformats.org/officeDocument/2006/customXml" ds:itemID="{6CDF02C3-0242-4077-B470-C0320BC1E336}">
  <ds:schemaRefs/>
</ds:datastoreItem>
</file>

<file path=customXml/itemProps8.xml><?xml version="1.0" encoding="utf-8"?>
<ds:datastoreItem xmlns:ds="http://schemas.openxmlformats.org/officeDocument/2006/customXml" ds:itemID="{EE2BE7FA-E0E0-4595-B1CE-AB8667C0B002}">
  <ds:schemaRefs>
    <ds:schemaRef ds:uri="792bd7d6-0a71-4970-a8e6-c8e94fd5841f"/>
    <ds:schemaRef ds:uri="http://schemas.openxmlformats.org/package/2006/metadata/core-properties"/>
    <ds:schemaRef ds:uri="http://purl.org/dc/dcmitype/"/>
    <ds:schemaRef ds:uri="http://purl.org/dc/elements/1.1/"/>
    <ds:schemaRef ds:uri="3c9e15a3-223f-4584-afb1-1dbe0b3878fa"/>
    <ds:schemaRef ds:uri="http://schemas.microsoft.com/office/2006/metadata/properties"/>
    <ds:schemaRef ds:uri="1169377a-bd7e-4410-b2c5-2aa5798f55a3"/>
    <ds:schemaRef ds:uri="http://schemas.microsoft.com/office/2006/documentManagement/typ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13548</TotalTime>
  <Words>1185</Words>
  <Application>Microsoft Office PowerPoint</Application>
  <PresentationFormat>Widescreen</PresentationFormat>
  <Paragraphs>242</Paragraphs>
  <Slides>14</Slides>
  <Notes>11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7" baseType="lpstr">
      <vt:lpstr>Arial</vt:lpstr>
      <vt:lpstr>Avenir Next LT Pro</vt:lpstr>
      <vt:lpstr>AvenirNext LT Pro Regular</vt:lpstr>
      <vt:lpstr>Calibri</vt:lpstr>
      <vt:lpstr>Calibri Light</vt:lpstr>
      <vt:lpstr>Helvetica Now Text</vt:lpstr>
      <vt:lpstr>Segoe UI</vt:lpstr>
      <vt:lpstr>Data slides</vt:lpstr>
      <vt:lpstr>NAIC Center for Insurance Policy and Research</vt:lpstr>
      <vt:lpstr>1_NAIC Center for Insurance Policy and Research</vt:lpstr>
      <vt:lpstr>2_NAIC Center for Insurance Policy and Research</vt:lpstr>
      <vt:lpstr>Office Theme</vt:lpstr>
      <vt:lpstr>Worksheet</vt:lpstr>
      <vt:lpstr>PowerPoint Presentation</vt:lpstr>
      <vt:lpstr>PowerPoint Presentation</vt:lpstr>
      <vt:lpstr>Long-term Care Insurance Reduced Benefit Option Choice Selection Experiment</vt:lpstr>
      <vt:lpstr>Department of Insurance Survey (May-June 2023)</vt:lpstr>
      <vt:lpstr>Key take-away from surveys</vt:lpstr>
      <vt:lpstr>PowerPoint Presentation</vt:lpstr>
      <vt:lpstr>Communication Checklist </vt:lpstr>
      <vt:lpstr>Since the Task Force’s adoption of the checklist in early 2022, they have seen an improvement in the quality of consumer notices submitted by insurers.  </vt:lpstr>
      <vt:lpstr>PowerPoint Presentation</vt:lpstr>
      <vt:lpstr>Proposed Research</vt:lpstr>
      <vt:lpstr>RBO Choice Outcomes</vt:lpstr>
      <vt:lpstr>PowerPoint Presentation</vt:lpstr>
      <vt:lpstr>Design and Implement Research Experiment to Assess Both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Management Strategic Plan 2021</dc:title>
  <dc:creator>Jennifer Stroud</dc:creator>
  <cp:lastModifiedBy>Czajkowski, Jeff</cp:lastModifiedBy>
  <cp:revision>553</cp:revision>
  <cp:lastPrinted>2022-08-26T22:34:22Z</cp:lastPrinted>
  <dcterms:created xsi:type="dcterms:W3CDTF">2020-11-19T16:26:44Z</dcterms:created>
  <dcterms:modified xsi:type="dcterms:W3CDTF">2023-11-17T02:42:28Z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0x010100350D4F6A2ACCE044B5E78769476A1DC6</vt:lpwstr>
  </property>
  <property fmtid="{D5CDD505-2E9C-101B-9397-08002B2CF9AE}" pid="3" name="_dlc_DocIdItemGuid">
    <vt:lpwstr>461374cb-b129-4b6c-bb3a-a6ccc3842838</vt:lpwstr>
  </property>
  <property fmtid="{D5CDD505-2E9C-101B-9397-08002B2CF9AE}" pid="4" name="MediaServiceImageTags">
    <vt:lpwstr/>
  </property>
</Properties>
</file>