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D87329-20B9-49A6-A0E7-0551ACE87283}" v="1631" dt="2023-11-08T23:02:20.3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gue, Shannen" userId="80cc5f11-04bb-4f9a-a201-84346502e712" providerId="ADAL" clId="{C7D87329-20B9-49A6-A0E7-0551ACE87283}"/>
    <pc:docChg chg="custSel addSld modSld sldOrd">
      <pc:chgData name="Logue, Shannen" userId="80cc5f11-04bb-4f9a-a201-84346502e712" providerId="ADAL" clId="{C7D87329-20B9-49A6-A0E7-0551ACE87283}" dt="2023-11-08T23:03:19.718" v="1751" actId="1076"/>
      <pc:docMkLst>
        <pc:docMk/>
      </pc:docMkLst>
      <pc:sldChg chg="addSp delSp modSp mod">
        <pc:chgData name="Logue, Shannen" userId="80cc5f11-04bb-4f9a-a201-84346502e712" providerId="ADAL" clId="{C7D87329-20B9-49A6-A0E7-0551ACE87283}" dt="2023-11-08T23:02:20.353" v="1748" actId="207"/>
        <pc:sldMkLst>
          <pc:docMk/>
          <pc:sldMk cId="4234732016" sldId="256"/>
        </pc:sldMkLst>
        <pc:spChg chg="del">
          <ac:chgData name="Logue, Shannen" userId="80cc5f11-04bb-4f9a-a201-84346502e712" providerId="ADAL" clId="{C7D87329-20B9-49A6-A0E7-0551ACE87283}" dt="2023-11-08T22:56:42.075" v="1595" actId="478"/>
          <ac:spMkLst>
            <pc:docMk/>
            <pc:sldMk cId="4234732016" sldId="256"/>
            <ac:spMk id="5" creationId="{54335EBF-3226-151D-8D3A-62EC319AC655}"/>
          </ac:spMkLst>
        </pc:spChg>
        <pc:spChg chg="mod">
          <ac:chgData name="Logue, Shannen" userId="80cc5f11-04bb-4f9a-a201-84346502e712" providerId="ADAL" clId="{C7D87329-20B9-49A6-A0E7-0551ACE87283}" dt="2023-11-08T23:00:10.130" v="1730" actId="6549"/>
          <ac:spMkLst>
            <pc:docMk/>
            <pc:sldMk cId="4234732016" sldId="256"/>
            <ac:spMk id="6" creationId="{3E40C3F6-1707-B9D8-9BFE-FF64E825EFF9}"/>
          </ac:spMkLst>
        </pc:spChg>
        <pc:spChg chg="add mod">
          <ac:chgData name="Logue, Shannen" userId="80cc5f11-04bb-4f9a-a201-84346502e712" providerId="ADAL" clId="{C7D87329-20B9-49A6-A0E7-0551ACE87283}" dt="2023-11-08T22:57:54.316" v="1650" actId="1076"/>
          <ac:spMkLst>
            <pc:docMk/>
            <pc:sldMk cId="4234732016" sldId="256"/>
            <ac:spMk id="7" creationId="{E8F2EB6D-AB32-A4F6-C8C8-8FD2D24AE4D1}"/>
          </ac:spMkLst>
        </pc:spChg>
        <pc:graphicFrameChg chg="add mod modGraphic">
          <ac:chgData name="Logue, Shannen" userId="80cc5f11-04bb-4f9a-a201-84346502e712" providerId="ADAL" clId="{C7D87329-20B9-49A6-A0E7-0551ACE87283}" dt="2023-11-08T23:02:20.353" v="1748" actId="207"/>
          <ac:graphicFrameMkLst>
            <pc:docMk/>
            <pc:sldMk cId="4234732016" sldId="256"/>
            <ac:graphicFrameMk id="4" creationId="{234E66CA-4D17-C510-9D65-14BB0894F61F}"/>
          </ac:graphicFrameMkLst>
        </pc:graphicFrameChg>
      </pc:sldChg>
      <pc:sldChg chg="delSp modSp add mod ord">
        <pc:chgData name="Logue, Shannen" userId="80cc5f11-04bb-4f9a-a201-84346502e712" providerId="ADAL" clId="{C7D87329-20B9-49A6-A0E7-0551ACE87283}" dt="2023-11-08T23:03:19.718" v="1751" actId="1076"/>
        <pc:sldMkLst>
          <pc:docMk/>
          <pc:sldMk cId="2885160424" sldId="257"/>
        </pc:sldMkLst>
        <pc:spChg chg="mod">
          <ac:chgData name="Logue, Shannen" userId="80cc5f11-04bb-4f9a-a201-84346502e712" providerId="ADAL" clId="{C7D87329-20B9-49A6-A0E7-0551ACE87283}" dt="2023-11-08T23:03:19.718" v="1751" actId="1076"/>
          <ac:spMkLst>
            <pc:docMk/>
            <pc:sldMk cId="2885160424" sldId="257"/>
            <ac:spMk id="5" creationId="{54335EBF-3226-151D-8D3A-62EC319AC655}"/>
          </ac:spMkLst>
        </pc:spChg>
        <pc:spChg chg="mod">
          <ac:chgData name="Logue, Shannen" userId="80cc5f11-04bb-4f9a-a201-84346502e712" providerId="ADAL" clId="{C7D87329-20B9-49A6-A0E7-0551ACE87283}" dt="2023-11-08T23:01:03.643" v="1742" actId="1076"/>
          <ac:spMkLst>
            <pc:docMk/>
            <pc:sldMk cId="2885160424" sldId="257"/>
            <ac:spMk id="6" creationId="{3E40C3F6-1707-B9D8-9BFE-FF64E825EFF9}"/>
          </ac:spMkLst>
        </pc:spChg>
        <pc:graphicFrameChg chg="del">
          <ac:chgData name="Logue, Shannen" userId="80cc5f11-04bb-4f9a-a201-84346502e712" providerId="ADAL" clId="{C7D87329-20B9-49A6-A0E7-0551ACE87283}" dt="2023-11-08T23:00:18.794" v="1731" actId="478"/>
          <ac:graphicFrameMkLst>
            <pc:docMk/>
            <pc:sldMk cId="2885160424" sldId="257"/>
            <ac:graphicFrameMk id="4" creationId="{234E66CA-4D17-C510-9D65-14BB0894F61F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0C81EE-E6F5-43FE-A67E-1F29FED36DF5}" type="doc">
      <dgm:prSet loTypeId="urn:microsoft.com/office/officeart/2005/8/layout/hList2" loCatId="pictur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FBA612F-B14E-4207-8598-64F0C3890A57}">
      <dgm:prSet phldrT="[Text]"/>
      <dgm:spPr/>
      <dgm:t>
        <a:bodyPr/>
        <a:lstStyle/>
        <a:p>
          <a:r>
            <a:rPr lang="en-US" dirty="0"/>
            <a:t>Clarity</a:t>
          </a:r>
        </a:p>
      </dgm:t>
    </dgm:pt>
    <dgm:pt modelId="{B21E2853-F4DE-4052-9555-3D61E836623D}" type="parTrans" cxnId="{552BCC7D-441B-49A9-ACF2-6F3A61F9F246}">
      <dgm:prSet/>
      <dgm:spPr/>
      <dgm:t>
        <a:bodyPr/>
        <a:lstStyle/>
        <a:p>
          <a:endParaRPr lang="en-US"/>
        </a:p>
      </dgm:t>
    </dgm:pt>
    <dgm:pt modelId="{CE1114E3-11FE-4CAC-9ED3-8229CCBD4A1A}" type="sibTrans" cxnId="{552BCC7D-441B-49A9-ACF2-6F3A61F9F246}">
      <dgm:prSet/>
      <dgm:spPr/>
      <dgm:t>
        <a:bodyPr/>
        <a:lstStyle/>
        <a:p>
          <a:endParaRPr lang="en-US"/>
        </a:p>
      </dgm:t>
    </dgm:pt>
    <dgm:pt modelId="{3E274007-5DE4-4F1F-9E75-3EC9281D60EA}">
      <dgm:prSet phldrT="[Text]"/>
      <dgm:spPr/>
      <dgm:t>
        <a:bodyPr/>
        <a:lstStyle/>
        <a:p>
          <a:r>
            <a:rPr lang="en-US" dirty="0"/>
            <a:t>Better examples and clearer  specifications about what to look for (16, 19, 20, 22, 31, 35, 37, 38, 44, 49) </a:t>
          </a:r>
        </a:p>
      </dgm:t>
    </dgm:pt>
    <dgm:pt modelId="{2B339BD0-5311-4798-BCE1-26079C4B7811}" type="parTrans" cxnId="{DE7562E3-FEAD-4FED-B779-B5DF3ED6E4A9}">
      <dgm:prSet/>
      <dgm:spPr/>
      <dgm:t>
        <a:bodyPr/>
        <a:lstStyle/>
        <a:p>
          <a:endParaRPr lang="en-US"/>
        </a:p>
      </dgm:t>
    </dgm:pt>
    <dgm:pt modelId="{13B586A8-02A8-4208-B42A-CF3A37B40859}" type="sibTrans" cxnId="{DE7562E3-FEAD-4FED-B779-B5DF3ED6E4A9}">
      <dgm:prSet/>
      <dgm:spPr/>
      <dgm:t>
        <a:bodyPr/>
        <a:lstStyle/>
        <a:p>
          <a:endParaRPr lang="en-US"/>
        </a:p>
      </dgm:t>
    </dgm:pt>
    <dgm:pt modelId="{C3465410-0323-4B24-A332-7AC95CA89167}">
      <dgm:prSet phldrT="[Text]"/>
      <dgm:spPr/>
      <dgm:t>
        <a:bodyPr/>
        <a:lstStyle/>
        <a:p>
          <a:r>
            <a:rPr lang="en-US" dirty="0"/>
            <a:t>Corrections</a:t>
          </a:r>
        </a:p>
      </dgm:t>
    </dgm:pt>
    <dgm:pt modelId="{543775D1-EC93-4EFB-992B-CF73A541DD01}" type="parTrans" cxnId="{6D84CF72-0BBB-487F-8325-EFF2AA7D264B}">
      <dgm:prSet/>
      <dgm:spPr/>
      <dgm:t>
        <a:bodyPr/>
        <a:lstStyle/>
        <a:p>
          <a:endParaRPr lang="en-US"/>
        </a:p>
      </dgm:t>
    </dgm:pt>
    <dgm:pt modelId="{9CFCE0DF-E99F-4704-9CD3-B9A896154943}" type="sibTrans" cxnId="{6D84CF72-0BBB-487F-8325-EFF2AA7D264B}">
      <dgm:prSet/>
      <dgm:spPr/>
      <dgm:t>
        <a:bodyPr/>
        <a:lstStyle/>
        <a:p>
          <a:endParaRPr lang="en-US"/>
        </a:p>
      </dgm:t>
    </dgm:pt>
    <dgm:pt modelId="{0D92C64F-82F0-4898-AD98-8432D1EFF2C1}">
      <dgm:prSet phldrT="[Text]"/>
      <dgm:spPr/>
      <dgm:t>
        <a:bodyPr/>
        <a:lstStyle/>
        <a:p>
          <a:r>
            <a:rPr lang="en-US" dirty="0"/>
            <a:t>Fixed typo (16)</a:t>
          </a:r>
        </a:p>
      </dgm:t>
    </dgm:pt>
    <dgm:pt modelId="{7CEF1305-747D-4707-BD3E-85E0D61683C7}" type="parTrans" cxnId="{EDE23C8C-DF52-42CA-A8DB-14B1C67DF5E5}">
      <dgm:prSet/>
      <dgm:spPr/>
      <dgm:t>
        <a:bodyPr/>
        <a:lstStyle/>
        <a:p>
          <a:endParaRPr lang="en-US"/>
        </a:p>
      </dgm:t>
    </dgm:pt>
    <dgm:pt modelId="{6E377743-B827-44CE-A361-2226882DD91C}" type="sibTrans" cxnId="{EDE23C8C-DF52-42CA-A8DB-14B1C67DF5E5}">
      <dgm:prSet/>
      <dgm:spPr/>
      <dgm:t>
        <a:bodyPr/>
        <a:lstStyle/>
        <a:p>
          <a:endParaRPr lang="en-US"/>
        </a:p>
      </dgm:t>
    </dgm:pt>
    <dgm:pt modelId="{6B84D43D-1939-43DA-B2C9-81842D95DB4F}">
      <dgm:prSet phldrT="[Text]"/>
      <dgm:spPr/>
      <dgm:t>
        <a:bodyPr/>
        <a:lstStyle/>
        <a:p>
          <a:r>
            <a:rPr lang="en-US" dirty="0"/>
            <a:t>Formatting (headers)</a:t>
          </a:r>
        </a:p>
      </dgm:t>
    </dgm:pt>
    <dgm:pt modelId="{B44CE402-5CE5-4A94-894A-4F386E5A8836}" type="parTrans" cxnId="{113F85E6-CBD3-453C-AF33-D489076CDD69}">
      <dgm:prSet/>
      <dgm:spPr/>
      <dgm:t>
        <a:bodyPr/>
        <a:lstStyle/>
        <a:p>
          <a:endParaRPr lang="en-US"/>
        </a:p>
      </dgm:t>
    </dgm:pt>
    <dgm:pt modelId="{550F2DB4-5484-4FCB-A7C6-43AD71D92C8D}" type="sibTrans" cxnId="{113F85E6-CBD3-453C-AF33-D489076CDD69}">
      <dgm:prSet/>
      <dgm:spPr/>
      <dgm:t>
        <a:bodyPr/>
        <a:lstStyle/>
        <a:p>
          <a:endParaRPr lang="en-US"/>
        </a:p>
      </dgm:t>
    </dgm:pt>
    <dgm:pt modelId="{959E6ED4-3C81-4BD7-BA8C-A0E88C59C093}">
      <dgm:prSet phldrT="[Text]"/>
      <dgm:spPr/>
      <dgm:t>
        <a:bodyPr/>
        <a:lstStyle/>
        <a:p>
          <a:r>
            <a:rPr lang="en-US" dirty="0"/>
            <a:t>Robustness</a:t>
          </a:r>
        </a:p>
      </dgm:t>
    </dgm:pt>
    <dgm:pt modelId="{02193BC0-05F9-4472-9C3A-926957B4D398}" type="parTrans" cxnId="{CB29CB3F-7C33-4EAC-A997-4089A7F2A11D}">
      <dgm:prSet/>
      <dgm:spPr/>
      <dgm:t>
        <a:bodyPr/>
        <a:lstStyle/>
        <a:p>
          <a:endParaRPr lang="en-US"/>
        </a:p>
      </dgm:t>
    </dgm:pt>
    <dgm:pt modelId="{D9CFC01F-5868-4EA3-906E-514E593921DF}" type="sibTrans" cxnId="{CB29CB3F-7C33-4EAC-A997-4089A7F2A11D}">
      <dgm:prSet/>
      <dgm:spPr/>
      <dgm:t>
        <a:bodyPr/>
        <a:lstStyle/>
        <a:p>
          <a:endParaRPr lang="en-US"/>
        </a:p>
      </dgm:t>
    </dgm:pt>
    <dgm:pt modelId="{BCB09A84-1E19-48A6-AADF-FBF680241D15}">
      <dgm:prSet phldrT="[Text]"/>
      <dgm:spPr/>
      <dgm:t>
        <a:bodyPr/>
        <a:lstStyle/>
        <a:p>
          <a:r>
            <a:rPr lang="en-US" dirty="0"/>
            <a:t>Added customer experience consideration (31) </a:t>
          </a:r>
        </a:p>
      </dgm:t>
    </dgm:pt>
    <dgm:pt modelId="{5062AFF5-6A9C-4763-9B27-357C09F568DB}" type="parTrans" cxnId="{56DFBCA7-78C9-4DE2-8459-FE7429B516AA}">
      <dgm:prSet/>
      <dgm:spPr/>
      <dgm:t>
        <a:bodyPr/>
        <a:lstStyle/>
        <a:p>
          <a:endParaRPr lang="en-US"/>
        </a:p>
      </dgm:t>
    </dgm:pt>
    <dgm:pt modelId="{D9CB1314-B69A-42D9-8D10-4C49BD65C118}" type="sibTrans" cxnId="{56DFBCA7-78C9-4DE2-8459-FE7429B516AA}">
      <dgm:prSet/>
      <dgm:spPr/>
      <dgm:t>
        <a:bodyPr/>
        <a:lstStyle/>
        <a:p>
          <a:endParaRPr lang="en-US"/>
        </a:p>
      </dgm:t>
    </dgm:pt>
    <dgm:pt modelId="{39C26979-DF04-4F18-8EE8-E4D98958BA03}">
      <dgm:prSet phldrT="[Text]"/>
      <dgm:spPr/>
      <dgm:t>
        <a:bodyPr/>
        <a:lstStyle/>
        <a:p>
          <a:r>
            <a:rPr lang="en-US" dirty="0"/>
            <a:t>Added  Third Party Notifier question (58)</a:t>
          </a:r>
        </a:p>
      </dgm:t>
    </dgm:pt>
    <dgm:pt modelId="{368B2F92-141F-4FEC-B804-C9E064A26D4D}" type="parTrans" cxnId="{5F852018-A89E-400D-BC47-98C70B41134B}">
      <dgm:prSet/>
      <dgm:spPr/>
      <dgm:t>
        <a:bodyPr/>
        <a:lstStyle/>
        <a:p>
          <a:endParaRPr lang="en-US"/>
        </a:p>
      </dgm:t>
    </dgm:pt>
    <dgm:pt modelId="{2F6735C9-CBE0-482A-8E4F-B24C40738EB4}" type="sibTrans" cxnId="{5F852018-A89E-400D-BC47-98C70B41134B}">
      <dgm:prSet/>
      <dgm:spPr/>
      <dgm:t>
        <a:bodyPr/>
        <a:lstStyle/>
        <a:p>
          <a:endParaRPr lang="en-US"/>
        </a:p>
      </dgm:t>
    </dgm:pt>
    <dgm:pt modelId="{52177412-8AB1-44A0-9A47-8832C72A5DE9}">
      <dgm:prSet phldrT="[Text]"/>
      <dgm:spPr/>
      <dgm:t>
        <a:bodyPr/>
        <a:lstStyle/>
        <a:p>
          <a:r>
            <a:rPr lang="en-US" dirty="0"/>
            <a:t>Sentence structure or grammar (39,  50, 54) </a:t>
          </a:r>
        </a:p>
      </dgm:t>
    </dgm:pt>
    <dgm:pt modelId="{E8723491-DC85-452B-9970-1FB22A6DA7DB}" type="parTrans" cxnId="{755356DA-D095-4D38-9767-8E1EBB024C90}">
      <dgm:prSet/>
      <dgm:spPr/>
      <dgm:t>
        <a:bodyPr/>
        <a:lstStyle/>
        <a:p>
          <a:endParaRPr lang="en-US"/>
        </a:p>
      </dgm:t>
    </dgm:pt>
    <dgm:pt modelId="{E0D4E180-637F-4D9B-87CC-55D8A2C52253}" type="sibTrans" cxnId="{755356DA-D095-4D38-9767-8E1EBB024C90}">
      <dgm:prSet/>
      <dgm:spPr/>
      <dgm:t>
        <a:bodyPr/>
        <a:lstStyle/>
        <a:p>
          <a:endParaRPr lang="en-US"/>
        </a:p>
      </dgm:t>
    </dgm:pt>
    <dgm:pt modelId="{4B028A42-141E-4243-B995-DDD0C6348CC7}">
      <dgm:prSet phldrT="[Text]"/>
      <dgm:spPr/>
      <dgm:t>
        <a:bodyPr/>
        <a:lstStyle/>
        <a:p>
          <a:r>
            <a:rPr lang="en-US" dirty="0"/>
            <a:t>With additional clarity, removed duplicate question (*49)</a:t>
          </a:r>
        </a:p>
      </dgm:t>
    </dgm:pt>
    <dgm:pt modelId="{1A7FBB9B-1734-430F-8701-96D575ABD6D7}" type="parTrans" cxnId="{4EE94364-CA35-4373-B87F-3A94F40EF84A}">
      <dgm:prSet/>
      <dgm:spPr/>
      <dgm:t>
        <a:bodyPr/>
        <a:lstStyle/>
        <a:p>
          <a:endParaRPr lang="en-US"/>
        </a:p>
      </dgm:t>
    </dgm:pt>
    <dgm:pt modelId="{3512E676-353D-4015-B78E-AB7CF61C9D6F}" type="sibTrans" cxnId="{4EE94364-CA35-4373-B87F-3A94F40EF84A}">
      <dgm:prSet/>
      <dgm:spPr/>
      <dgm:t>
        <a:bodyPr/>
        <a:lstStyle/>
        <a:p>
          <a:endParaRPr lang="en-US"/>
        </a:p>
      </dgm:t>
    </dgm:pt>
    <dgm:pt modelId="{9415D59A-96EB-4AE7-B519-CEE31A70EAF6}">
      <dgm:prSet phldrT="[Text]"/>
      <dgm:spPr/>
      <dgm:t>
        <a:bodyPr/>
        <a:lstStyle/>
        <a:p>
          <a:r>
            <a:rPr lang="en-US" dirty="0"/>
            <a:t>Clarified confusing question (23)</a:t>
          </a:r>
        </a:p>
      </dgm:t>
    </dgm:pt>
    <dgm:pt modelId="{7D91ECD3-479E-48A9-A315-2469FCC0C6EE}" type="parTrans" cxnId="{AC9ADE15-1314-415F-8589-8BE1710272A4}">
      <dgm:prSet/>
      <dgm:spPr/>
      <dgm:t>
        <a:bodyPr/>
        <a:lstStyle/>
        <a:p>
          <a:endParaRPr lang="en-US"/>
        </a:p>
      </dgm:t>
    </dgm:pt>
    <dgm:pt modelId="{13A734EA-AD2D-44BF-A754-EC1F012582F1}" type="sibTrans" cxnId="{AC9ADE15-1314-415F-8589-8BE1710272A4}">
      <dgm:prSet/>
      <dgm:spPr/>
      <dgm:t>
        <a:bodyPr/>
        <a:lstStyle/>
        <a:p>
          <a:endParaRPr lang="en-US"/>
        </a:p>
      </dgm:t>
    </dgm:pt>
    <dgm:pt modelId="{1FF48FCF-EF54-4BAF-9E33-6B755CDCF5FF}">
      <dgm:prSet phldrT="[Text]"/>
      <dgm:spPr/>
      <dgm:t>
        <a:bodyPr/>
        <a:lstStyle/>
        <a:p>
          <a:r>
            <a:rPr lang="en-US" dirty="0"/>
            <a:t>Added  storing paper notice in safe place (57)</a:t>
          </a:r>
        </a:p>
      </dgm:t>
    </dgm:pt>
    <dgm:pt modelId="{166AB89A-51A3-4456-902E-BFB962C148FF}" type="parTrans" cxnId="{08F796C4-4362-49C4-966E-C7E1FB29987D}">
      <dgm:prSet/>
      <dgm:spPr/>
      <dgm:t>
        <a:bodyPr/>
        <a:lstStyle/>
        <a:p>
          <a:endParaRPr lang="en-US"/>
        </a:p>
      </dgm:t>
    </dgm:pt>
    <dgm:pt modelId="{9812DDCE-504D-47F0-9CEC-0E623C8997BE}" type="sibTrans" cxnId="{08F796C4-4362-49C4-966E-C7E1FB29987D}">
      <dgm:prSet/>
      <dgm:spPr/>
      <dgm:t>
        <a:bodyPr/>
        <a:lstStyle/>
        <a:p>
          <a:endParaRPr lang="en-US"/>
        </a:p>
      </dgm:t>
    </dgm:pt>
    <dgm:pt modelId="{8DFE28CD-E583-4E10-9948-AD34D4C105E1}" type="pres">
      <dgm:prSet presAssocID="{240C81EE-E6F5-43FE-A67E-1F29FED36DF5}" presName="linearFlow" presStyleCnt="0">
        <dgm:presLayoutVars>
          <dgm:dir/>
          <dgm:animLvl val="lvl"/>
          <dgm:resizeHandles/>
        </dgm:presLayoutVars>
      </dgm:prSet>
      <dgm:spPr/>
    </dgm:pt>
    <dgm:pt modelId="{7479F957-F612-415B-9C94-EEC2337088BC}" type="pres">
      <dgm:prSet presAssocID="{2FBA612F-B14E-4207-8598-64F0C3890A57}" presName="compositeNode" presStyleCnt="0">
        <dgm:presLayoutVars>
          <dgm:bulletEnabled val="1"/>
        </dgm:presLayoutVars>
      </dgm:prSet>
      <dgm:spPr/>
    </dgm:pt>
    <dgm:pt modelId="{3A9946B2-0C7C-414F-8C60-0ACE9537B1AF}" type="pres">
      <dgm:prSet presAssocID="{2FBA612F-B14E-4207-8598-64F0C3890A57}" presName="imag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ye with solid fill"/>
        </a:ext>
      </dgm:extLst>
    </dgm:pt>
    <dgm:pt modelId="{C3ACB731-3632-4C71-87D7-BADF7204FF47}" type="pres">
      <dgm:prSet presAssocID="{2FBA612F-B14E-4207-8598-64F0C3890A57}" presName="childNode" presStyleLbl="node1" presStyleIdx="0" presStyleCnt="3">
        <dgm:presLayoutVars>
          <dgm:bulletEnabled val="1"/>
        </dgm:presLayoutVars>
      </dgm:prSet>
      <dgm:spPr/>
    </dgm:pt>
    <dgm:pt modelId="{BB37F47E-297D-4A6F-B078-D4200D8B7F94}" type="pres">
      <dgm:prSet presAssocID="{2FBA612F-B14E-4207-8598-64F0C3890A57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5F9D827A-0248-4E6B-B061-5440ADA5AD01}" type="pres">
      <dgm:prSet presAssocID="{CE1114E3-11FE-4CAC-9ED3-8229CCBD4A1A}" presName="sibTrans" presStyleCnt="0"/>
      <dgm:spPr/>
    </dgm:pt>
    <dgm:pt modelId="{961B8DFE-3538-4525-85D9-2F26C6798DA3}" type="pres">
      <dgm:prSet presAssocID="{C3465410-0323-4B24-A332-7AC95CA89167}" presName="compositeNode" presStyleCnt="0">
        <dgm:presLayoutVars>
          <dgm:bulletEnabled val="1"/>
        </dgm:presLayoutVars>
      </dgm:prSet>
      <dgm:spPr/>
    </dgm:pt>
    <dgm:pt modelId="{0E5DB9E6-C561-4D00-9017-09B7EAAAB7F8}" type="pres">
      <dgm:prSet presAssocID="{C3465410-0323-4B24-A332-7AC95CA89167}" presName="image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</dgm:pt>
    <dgm:pt modelId="{A5BA9740-5F4B-4E7F-8C9D-A3383A17D205}" type="pres">
      <dgm:prSet presAssocID="{C3465410-0323-4B24-A332-7AC95CA89167}" presName="childNode" presStyleLbl="node1" presStyleIdx="1" presStyleCnt="3">
        <dgm:presLayoutVars>
          <dgm:bulletEnabled val="1"/>
        </dgm:presLayoutVars>
      </dgm:prSet>
      <dgm:spPr/>
    </dgm:pt>
    <dgm:pt modelId="{080E832E-607B-4CFD-BD70-B7AF588C7F12}" type="pres">
      <dgm:prSet presAssocID="{C3465410-0323-4B24-A332-7AC95CA89167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7E7FE121-F9D9-4512-ADD7-144D3063F727}" type="pres">
      <dgm:prSet presAssocID="{9CFCE0DF-E99F-4704-9CD3-B9A896154943}" presName="sibTrans" presStyleCnt="0"/>
      <dgm:spPr/>
    </dgm:pt>
    <dgm:pt modelId="{70E30D50-3535-4BD1-9AF9-529475205EF3}" type="pres">
      <dgm:prSet presAssocID="{959E6ED4-3C81-4BD7-BA8C-A0E88C59C093}" presName="compositeNode" presStyleCnt="0">
        <dgm:presLayoutVars>
          <dgm:bulletEnabled val="1"/>
        </dgm:presLayoutVars>
      </dgm:prSet>
      <dgm:spPr/>
    </dgm:pt>
    <dgm:pt modelId="{4123EDA1-F7B9-4C3D-9CB0-09829787B3EB}" type="pres">
      <dgm:prSet presAssocID="{959E6ED4-3C81-4BD7-BA8C-A0E88C59C093}" presName="image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uscular arm with solid fill"/>
        </a:ext>
      </dgm:extLst>
    </dgm:pt>
    <dgm:pt modelId="{6C4AA5C9-9995-428F-9762-B4670AC55195}" type="pres">
      <dgm:prSet presAssocID="{959E6ED4-3C81-4BD7-BA8C-A0E88C59C093}" presName="childNode" presStyleLbl="node1" presStyleIdx="2" presStyleCnt="3">
        <dgm:presLayoutVars>
          <dgm:bulletEnabled val="1"/>
        </dgm:presLayoutVars>
      </dgm:prSet>
      <dgm:spPr/>
    </dgm:pt>
    <dgm:pt modelId="{1A6F6D41-AFBD-448D-9711-B992BD7DE6F3}" type="pres">
      <dgm:prSet presAssocID="{959E6ED4-3C81-4BD7-BA8C-A0E88C59C093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AC9ADE15-1314-415F-8589-8BE1710272A4}" srcId="{2FBA612F-B14E-4207-8598-64F0C3890A57}" destId="{9415D59A-96EB-4AE7-B519-CEE31A70EAF6}" srcOrd="1" destOrd="0" parTransId="{7D91ECD3-479E-48A9-A315-2469FCC0C6EE}" sibTransId="{13A734EA-AD2D-44BF-A754-EC1F012582F1}"/>
    <dgm:cxn modelId="{5F852018-A89E-400D-BC47-98C70B41134B}" srcId="{959E6ED4-3C81-4BD7-BA8C-A0E88C59C093}" destId="{39C26979-DF04-4F18-8EE8-E4D98958BA03}" srcOrd="2" destOrd="0" parTransId="{368B2F92-141F-4FEC-B804-C9E064A26D4D}" sibTransId="{2F6735C9-CBE0-482A-8E4F-B24C40738EB4}"/>
    <dgm:cxn modelId="{007E3436-B069-4D3E-BCA5-5C0F6EA797BD}" type="presOf" srcId="{3E274007-5DE4-4F1F-9E75-3EC9281D60EA}" destId="{C3ACB731-3632-4C71-87D7-BADF7204FF47}" srcOrd="0" destOrd="0" presId="urn:microsoft.com/office/officeart/2005/8/layout/hList2"/>
    <dgm:cxn modelId="{C4436F38-305F-4F0B-B668-A8DA14F9BDD1}" type="presOf" srcId="{2FBA612F-B14E-4207-8598-64F0C3890A57}" destId="{BB37F47E-297D-4A6F-B078-D4200D8B7F94}" srcOrd="0" destOrd="0" presId="urn:microsoft.com/office/officeart/2005/8/layout/hList2"/>
    <dgm:cxn modelId="{98A9353C-11F0-4429-9752-58E142B2FDDA}" type="presOf" srcId="{6B84D43D-1939-43DA-B2C9-81842D95DB4F}" destId="{A5BA9740-5F4B-4E7F-8C9D-A3383A17D205}" srcOrd="0" destOrd="1" presId="urn:microsoft.com/office/officeart/2005/8/layout/hList2"/>
    <dgm:cxn modelId="{2506823E-A139-4A60-ABF0-860BDB4A5DE5}" type="presOf" srcId="{BCB09A84-1E19-48A6-AADF-FBF680241D15}" destId="{6C4AA5C9-9995-428F-9762-B4670AC55195}" srcOrd="0" destOrd="0" presId="urn:microsoft.com/office/officeart/2005/8/layout/hList2"/>
    <dgm:cxn modelId="{CB29CB3F-7C33-4EAC-A997-4089A7F2A11D}" srcId="{240C81EE-E6F5-43FE-A67E-1F29FED36DF5}" destId="{959E6ED4-3C81-4BD7-BA8C-A0E88C59C093}" srcOrd="2" destOrd="0" parTransId="{02193BC0-05F9-4472-9C3A-926957B4D398}" sibTransId="{D9CFC01F-5868-4EA3-906E-514E593921DF}"/>
    <dgm:cxn modelId="{4EE94364-CA35-4373-B87F-3A94F40EF84A}" srcId="{C3465410-0323-4B24-A332-7AC95CA89167}" destId="{4B028A42-141E-4243-B995-DDD0C6348CC7}" srcOrd="3" destOrd="0" parTransId="{1A7FBB9B-1734-430F-8701-96D575ABD6D7}" sibTransId="{3512E676-353D-4015-B78E-AB7CF61C9D6F}"/>
    <dgm:cxn modelId="{9E74DA67-9F79-4BF0-A6E6-9DFE04AD9F28}" type="presOf" srcId="{959E6ED4-3C81-4BD7-BA8C-A0E88C59C093}" destId="{1A6F6D41-AFBD-448D-9711-B992BD7DE6F3}" srcOrd="0" destOrd="0" presId="urn:microsoft.com/office/officeart/2005/8/layout/hList2"/>
    <dgm:cxn modelId="{6D84CF72-0BBB-487F-8325-EFF2AA7D264B}" srcId="{240C81EE-E6F5-43FE-A67E-1F29FED36DF5}" destId="{C3465410-0323-4B24-A332-7AC95CA89167}" srcOrd="1" destOrd="0" parTransId="{543775D1-EC93-4EFB-992B-CF73A541DD01}" sibTransId="{9CFCE0DF-E99F-4704-9CD3-B9A896154943}"/>
    <dgm:cxn modelId="{EB1E2D56-A97A-4D1E-A034-6AA4AD4D6BB5}" type="presOf" srcId="{240C81EE-E6F5-43FE-A67E-1F29FED36DF5}" destId="{8DFE28CD-E583-4E10-9948-AD34D4C105E1}" srcOrd="0" destOrd="0" presId="urn:microsoft.com/office/officeart/2005/8/layout/hList2"/>
    <dgm:cxn modelId="{552BCC7D-441B-49A9-ACF2-6F3A61F9F246}" srcId="{240C81EE-E6F5-43FE-A67E-1F29FED36DF5}" destId="{2FBA612F-B14E-4207-8598-64F0C3890A57}" srcOrd="0" destOrd="0" parTransId="{B21E2853-F4DE-4052-9555-3D61E836623D}" sibTransId="{CE1114E3-11FE-4CAC-9ED3-8229CCBD4A1A}"/>
    <dgm:cxn modelId="{09926986-E99A-4955-B3A8-1215A1C6C8F0}" type="presOf" srcId="{9415D59A-96EB-4AE7-B519-CEE31A70EAF6}" destId="{C3ACB731-3632-4C71-87D7-BADF7204FF47}" srcOrd="0" destOrd="1" presId="urn:microsoft.com/office/officeart/2005/8/layout/hList2"/>
    <dgm:cxn modelId="{FFFDD688-5FED-4E5F-B7A8-BFACB9B3B369}" type="presOf" srcId="{39C26979-DF04-4F18-8EE8-E4D98958BA03}" destId="{6C4AA5C9-9995-428F-9762-B4670AC55195}" srcOrd="0" destOrd="2" presId="urn:microsoft.com/office/officeart/2005/8/layout/hList2"/>
    <dgm:cxn modelId="{EDE23C8C-DF52-42CA-A8DB-14B1C67DF5E5}" srcId="{C3465410-0323-4B24-A332-7AC95CA89167}" destId="{0D92C64F-82F0-4898-AD98-8432D1EFF2C1}" srcOrd="0" destOrd="0" parTransId="{7CEF1305-747D-4707-BD3E-85E0D61683C7}" sibTransId="{6E377743-B827-44CE-A361-2226882DD91C}"/>
    <dgm:cxn modelId="{56DFBCA7-78C9-4DE2-8459-FE7429B516AA}" srcId="{959E6ED4-3C81-4BD7-BA8C-A0E88C59C093}" destId="{BCB09A84-1E19-48A6-AADF-FBF680241D15}" srcOrd="0" destOrd="0" parTransId="{5062AFF5-6A9C-4763-9B27-357C09F568DB}" sibTransId="{D9CB1314-B69A-42D9-8D10-4C49BD65C118}"/>
    <dgm:cxn modelId="{F9BF67AC-A891-4DFF-8D5E-FEDE8285C053}" type="presOf" srcId="{1FF48FCF-EF54-4BAF-9E33-6B755CDCF5FF}" destId="{6C4AA5C9-9995-428F-9762-B4670AC55195}" srcOrd="0" destOrd="1" presId="urn:microsoft.com/office/officeart/2005/8/layout/hList2"/>
    <dgm:cxn modelId="{08F796C4-4362-49C4-966E-C7E1FB29987D}" srcId="{959E6ED4-3C81-4BD7-BA8C-A0E88C59C093}" destId="{1FF48FCF-EF54-4BAF-9E33-6B755CDCF5FF}" srcOrd="1" destOrd="0" parTransId="{166AB89A-51A3-4456-902E-BFB962C148FF}" sibTransId="{9812DDCE-504D-47F0-9CEC-0E623C8997BE}"/>
    <dgm:cxn modelId="{CD1A88D5-875A-453F-AE33-C9052053DAD9}" type="presOf" srcId="{0D92C64F-82F0-4898-AD98-8432D1EFF2C1}" destId="{A5BA9740-5F4B-4E7F-8C9D-A3383A17D205}" srcOrd="0" destOrd="0" presId="urn:microsoft.com/office/officeart/2005/8/layout/hList2"/>
    <dgm:cxn modelId="{F00D45DA-44F4-452B-9EF0-EF1926767511}" type="presOf" srcId="{52177412-8AB1-44A0-9A47-8832C72A5DE9}" destId="{A5BA9740-5F4B-4E7F-8C9D-A3383A17D205}" srcOrd="0" destOrd="2" presId="urn:microsoft.com/office/officeart/2005/8/layout/hList2"/>
    <dgm:cxn modelId="{755356DA-D095-4D38-9767-8E1EBB024C90}" srcId="{C3465410-0323-4B24-A332-7AC95CA89167}" destId="{52177412-8AB1-44A0-9A47-8832C72A5DE9}" srcOrd="2" destOrd="0" parTransId="{E8723491-DC85-452B-9970-1FB22A6DA7DB}" sibTransId="{E0D4E180-637F-4D9B-87CC-55D8A2C52253}"/>
    <dgm:cxn modelId="{DE7562E3-FEAD-4FED-B779-B5DF3ED6E4A9}" srcId="{2FBA612F-B14E-4207-8598-64F0C3890A57}" destId="{3E274007-5DE4-4F1F-9E75-3EC9281D60EA}" srcOrd="0" destOrd="0" parTransId="{2B339BD0-5311-4798-BCE1-26079C4B7811}" sibTransId="{13B586A8-02A8-4208-B42A-CF3A37B40859}"/>
    <dgm:cxn modelId="{113F85E6-CBD3-453C-AF33-D489076CDD69}" srcId="{C3465410-0323-4B24-A332-7AC95CA89167}" destId="{6B84D43D-1939-43DA-B2C9-81842D95DB4F}" srcOrd="1" destOrd="0" parTransId="{B44CE402-5CE5-4A94-894A-4F386E5A8836}" sibTransId="{550F2DB4-5484-4FCB-A7C6-43AD71D92C8D}"/>
    <dgm:cxn modelId="{0E9D8DF8-A99A-4AA5-A0D7-6B2A2A37B1EB}" type="presOf" srcId="{C3465410-0323-4B24-A332-7AC95CA89167}" destId="{080E832E-607B-4CFD-BD70-B7AF588C7F12}" srcOrd="0" destOrd="0" presId="urn:microsoft.com/office/officeart/2005/8/layout/hList2"/>
    <dgm:cxn modelId="{690DFEFC-26C3-4233-8430-38F465B04C83}" type="presOf" srcId="{4B028A42-141E-4243-B995-DDD0C6348CC7}" destId="{A5BA9740-5F4B-4E7F-8C9D-A3383A17D205}" srcOrd="0" destOrd="3" presId="urn:microsoft.com/office/officeart/2005/8/layout/hList2"/>
    <dgm:cxn modelId="{4E07D304-1A54-4A5C-8BD8-11C4E43E4D32}" type="presParOf" srcId="{8DFE28CD-E583-4E10-9948-AD34D4C105E1}" destId="{7479F957-F612-415B-9C94-EEC2337088BC}" srcOrd="0" destOrd="0" presId="urn:microsoft.com/office/officeart/2005/8/layout/hList2"/>
    <dgm:cxn modelId="{1B200650-17BC-4C72-B69B-AD9DF853A77C}" type="presParOf" srcId="{7479F957-F612-415B-9C94-EEC2337088BC}" destId="{3A9946B2-0C7C-414F-8C60-0ACE9537B1AF}" srcOrd="0" destOrd="0" presId="urn:microsoft.com/office/officeart/2005/8/layout/hList2"/>
    <dgm:cxn modelId="{78967249-2EFD-41B5-8BCC-50FFE726E569}" type="presParOf" srcId="{7479F957-F612-415B-9C94-EEC2337088BC}" destId="{C3ACB731-3632-4C71-87D7-BADF7204FF47}" srcOrd="1" destOrd="0" presId="urn:microsoft.com/office/officeart/2005/8/layout/hList2"/>
    <dgm:cxn modelId="{944F78A7-379F-48AD-97F6-D2242526E9D8}" type="presParOf" srcId="{7479F957-F612-415B-9C94-EEC2337088BC}" destId="{BB37F47E-297D-4A6F-B078-D4200D8B7F94}" srcOrd="2" destOrd="0" presId="urn:microsoft.com/office/officeart/2005/8/layout/hList2"/>
    <dgm:cxn modelId="{4983CBD5-A5A7-426E-8F57-4B65B08D88C1}" type="presParOf" srcId="{8DFE28CD-E583-4E10-9948-AD34D4C105E1}" destId="{5F9D827A-0248-4E6B-B061-5440ADA5AD01}" srcOrd="1" destOrd="0" presId="urn:microsoft.com/office/officeart/2005/8/layout/hList2"/>
    <dgm:cxn modelId="{9352C0DF-4D02-490E-80AE-32D854AC9BDF}" type="presParOf" srcId="{8DFE28CD-E583-4E10-9948-AD34D4C105E1}" destId="{961B8DFE-3538-4525-85D9-2F26C6798DA3}" srcOrd="2" destOrd="0" presId="urn:microsoft.com/office/officeart/2005/8/layout/hList2"/>
    <dgm:cxn modelId="{E0482BB8-2406-44E1-99C4-246E3C33218F}" type="presParOf" srcId="{961B8DFE-3538-4525-85D9-2F26C6798DA3}" destId="{0E5DB9E6-C561-4D00-9017-09B7EAAAB7F8}" srcOrd="0" destOrd="0" presId="urn:microsoft.com/office/officeart/2005/8/layout/hList2"/>
    <dgm:cxn modelId="{5151E4EC-C4E8-44D3-AF7A-062CF08089B2}" type="presParOf" srcId="{961B8DFE-3538-4525-85D9-2F26C6798DA3}" destId="{A5BA9740-5F4B-4E7F-8C9D-A3383A17D205}" srcOrd="1" destOrd="0" presId="urn:microsoft.com/office/officeart/2005/8/layout/hList2"/>
    <dgm:cxn modelId="{7C0C24AD-1050-4A4E-B7A9-E9D9E4CA7EA8}" type="presParOf" srcId="{961B8DFE-3538-4525-85D9-2F26C6798DA3}" destId="{080E832E-607B-4CFD-BD70-B7AF588C7F12}" srcOrd="2" destOrd="0" presId="urn:microsoft.com/office/officeart/2005/8/layout/hList2"/>
    <dgm:cxn modelId="{97BF9F0A-F1C6-4258-86A4-970E02DDD4C2}" type="presParOf" srcId="{8DFE28CD-E583-4E10-9948-AD34D4C105E1}" destId="{7E7FE121-F9D9-4512-ADD7-144D3063F727}" srcOrd="3" destOrd="0" presId="urn:microsoft.com/office/officeart/2005/8/layout/hList2"/>
    <dgm:cxn modelId="{8E85B617-5C16-4A65-898E-478FAB14C12B}" type="presParOf" srcId="{8DFE28CD-E583-4E10-9948-AD34D4C105E1}" destId="{70E30D50-3535-4BD1-9AF9-529475205EF3}" srcOrd="4" destOrd="0" presId="urn:microsoft.com/office/officeart/2005/8/layout/hList2"/>
    <dgm:cxn modelId="{75E3D02D-BD8C-4CAD-A01F-E937FC2ACA4C}" type="presParOf" srcId="{70E30D50-3535-4BD1-9AF9-529475205EF3}" destId="{4123EDA1-F7B9-4C3D-9CB0-09829787B3EB}" srcOrd="0" destOrd="0" presId="urn:microsoft.com/office/officeart/2005/8/layout/hList2"/>
    <dgm:cxn modelId="{CB46221A-36BC-4D59-9839-40A2ACF30FDB}" type="presParOf" srcId="{70E30D50-3535-4BD1-9AF9-529475205EF3}" destId="{6C4AA5C9-9995-428F-9762-B4670AC55195}" srcOrd="1" destOrd="0" presId="urn:microsoft.com/office/officeart/2005/8/layout/hList2"/>
    <dgm:cxn modelId="{4FEC54FE-95D2-4707-9CAF-BE1DF93917D6}" type="presParOf" srcId="{70E30D50-3535-4BD1-9AF9-529475205EF3}" destId="{1A6F6D41-AFBD-448D-9711-B992BD7DE6F3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37F47E-297D-4A6F-B078-D4200D8B7F94}">
      <dsp:nvSpPr>
        <dsp:cNvPr id="0" name=""/>
        <dsp:cNvSpPr/>
      </dsp:nvSpPr>
      <dsp:spPr>
        <a:xfrm rot="16200000">
          <a:off x="-1886013" y="2789873"/>
          <a:ext cx="4256278" cy="384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8941" bIns="0" numCol="1" spcCol="1270" anchor="t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Clarity</a:t>
          </a:r>
        </a:p>
      </dsp:txBody>
      <dsp:txXfrm>
        <a:off x="-1886013" y="2789873"/>
        <a:ext cx="4256278" cy="384311"/>
      </dsp:txXfrm>
    </dsp:sp>
    <dsp:sp modelId="{C3ACB731-3632-4C71-87D7-BADF7204FF47}">
      <dsp:nvSpPr>
        <dsp:cNvPr id="0" name=""/>
        <dsp:cNvSpPr/>
      </dsp:nvSpPr>
      <dsp:spPr>
        <a:xfrm>
          <a:off x="434280" y="853889"/>
          <a:ext cx="1914277" cy="425627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338941" rIns="163576" bIns="16357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Better examples and clearer  specifications about what to look for (16, 19, 20, 22, 31, 35, 37, 38, 44, 49)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Clarified confusing question (23)</a:t>
          </a:r>
        </a:p>
      </dsp:txBody>
      <dsp:txXfrm>
        <a:off x="434280" y="853889"/>
        <a:ext cx="1914277" cy="4256278"/>
      </dsp:txXfrm>
    </dsp:sp>
    <dsp:sp modelId="{3A9946B2-0C7C-414F-8C60-0ACE9537B1AF}">
      <dsp:nvSpPr>
        <dsp:cNvPr id="0" name=""/>
        <dsp:cNvSpPr/>
      </dsp:nvSpPr>
      <dsp:spPr>
        <a:xfrm>
          <a:off x="49969" y="346598"/>
          <a:ext cx="768622" cy="76862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0E832E-607B-4CFD-BD70-B7AF588C7F12}">
      <dsp:nvSpPr>
        <dsp:cNvPr id="0" name=""/>
        <dsp:cNvSpPr/>
      </dsp:nvSpPr>
      <dsp:spPr>
        <a:xfrm rot="16200000">
          <a:off x="896271" y="2789873"/>
          <a:ext cx="4256278" cy="384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8941" bIns="0" numCol="1" spcCol="1270" anchor="t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Corrections</a:t>
          </a:r>
        </a:p>
      </dsp:txBody>
      <dsp:txXfrm>
        <a:off x="896271" y="2789873"/>
        <a:ext cx="4256278" cy="384311"/>
      </dsp:txXfrm>
    </dsp:sp>
    <dsp:sp modelId="{A5BA9740-5F4B-4E7F-8C9D-A3383A17D205}">
      <dsp:nvSpPr>
        <dsp:cNvPr id="0" name=""/>
        <dsp:cNvSpPr/>
      </dsp:nvSpPr>
      <dsp:spPr>
        <a:xfrm>
          <a:off x="3216566" y="853889"/>
          <a:ext cx="1914277" cy="425627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338941" rIns="163576" bIns="16357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Fixed typo (16)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Formatting (headers)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Sentence structure or grammar (39,  50, 54)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With additional clarity, removed duplicate question (*49)</a:t>
          </a:r>
        </a:p>
      </dsp:txBody>
      <dsp:txXfrm>
        <a:off x="3216566" y="853889"/>
        <a:ext cx="1914277" cy="4256278"/>
      </dsp:txXfrm>
    </dsp:sp>
    <dsp:sp modelId="{0E5DB9E6-C561-4D00-9017-09B7EAAAB7F8}">
      <dsp:nvSpPr>
        <dsp:cNvPr id="0" name=""/>
        <dsp:cNvSpPr/>
      </dsp:nvSpPr>
      <dsp:spPr>
        <a:xfrm>
          <a:off x="2832254" y="346598"/>
          <a:ext cx="768622" cy="76862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6F6D41-AFBD-448D-9711-B992BD7DE6F3}">
      <dsp:nvSpPr>
        <dsp:cNvPr id="0" name=""/>
        <dsp:cNvSpPr/>
      </dsp:nvSpPr>
      <dsp:spPr>
        <a:xfrm rot="16200000">
          <a:off x="3678556" y="2789873"/>
          <a:ext cx="4256278" cy="384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8941" bIns="0" numCol="1" spcCol="1270" anchor="t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Robustness</a:t>
          </a:r>
        </a:p>
      </dsp:txBody>
      <dsp:txXfrm>
        <a:off x="3678556" y="2789873"/>
        <a:ext cx="4256278" cy="384311"/>
      </dsp:txXfrm>
    </dsp:sp>
    <dsp:sp modelId="{6C4AA5C9-9995-428F-9762-B4670AC55195}">
      <dsp:nvSpPr>
        <dsp:cNvPr id="0" name=""/>
        <dsp:cNvSpPr/>
      </dsp:nvSpPr>
      <dsp:spPr>
        <a:xfrm>
          <a:off x="5998851" y="853889"/>
          <a:ext cx="1914277" cy="425627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338941" rIns="163576" bIns="16357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Added customer experience consideration (31)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Added  storing paper notice in safe place (57)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Added  Third Party Notifier question (58)</a:t>
          </a:r>
        </a:p>
      </dsp:txBody>
      <dsp:txXfrm>
        <a:off x="5998851" y="853889"/>
        <a:ext cx="1914277" cy="4256278"/>
      </dsp:txXfrm>
    </dsp:sp>
    <dsp:sp modelId="{4123EDA1-F7B9-4C3D-9CB0-09829787B3EB}">
      <dsp:nvSpPr>
        <dsp:cNvPr id="0" name=""/>
        <dsp:cNvSpPr/>
      </dsp:nvSpPr>
      <dsp:spPr>
        <a:xfrm>
          <a:off x="5614540" y="346598"/>
          <a:ext cx="768622" cy="76862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BE58-94CA-440E-B66F-87E83E31569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D0A7-C4E6-4DF0-896E-CC75299FD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94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BE58-94CA-440E-B66F-87E83E31569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D0A7-C4E6-4DF0-896E-CC75299FD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8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BE58-94CA-440E-B66F-87E83E31569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D0A7-C4E6-4DF0-896E-CC75299FD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6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BE58-94CA-440E-B66F-87E83E31569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D0A7-C4E6-4DF0-896E-CC75299FD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4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BE58-94CA-440E-B66F-87E83E31569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D0A7-C4E6-4DF0-896E-CC75299FD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9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BE58-94CA-440E-B66F-87E83E31569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D0A7-C4E6-4DF0-896E-CC75299FD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8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BE58-94CA-440E-B66F-87E83E31569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D0A7-C4E6-4DF0-896E-CC75299FD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0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BE58-94CA-440E-B66F-87E83E31569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D0A7-C4E6-4DF0-896E-CC75299FD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7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BE58-94CA-440E-B66F-87E83E31569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D0A7-C4E6-4DF0-896E-CC75299FD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5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BE58-94CA-440E-B66F-87E83E31569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D0A7-C4E6-4DF0-896E-CC75299FD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4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BE58-94CA-440E-B66F-87E83E31569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D0A7-C4E6-4DF0-896E-CC75299FD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8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ABE58-94CA-440E-B66F-87E83E31569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BD0A7-C4E6-4DF0-896E-CC75299FD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3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ent.naic.org/sites/default/files/inline-files/Three_RBO_Communication_Principles_Adopted_TPR.pdf" TargetMode="External"/><Relationship Id="rId2" Type="http://schemas.openxmlformats.org/officeDocument/2006/relationships/hyperlink" Target="https://content.naic.org/sites/default/files/inline-files/Two_RBO%20Principles_Adopted_TPR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ontent.naic.org/sites/default/files/inline-files/LTC%20wellness%20program%20issues%20-%20120721%20RBO%20SG%20-%20adopted_0.docx" TargetMode="External"/><Relationship Id="rId4" Type="http://schemas.openxmlformats.org/officeDocument/2006/relationships/hyperlink" Target="https://content.naic.org/sites/default/files/inline-files/LTC%28EX%29TF_RBO_Communication_Checklist_3.13.23%20Adopted.doc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4335EBF-3226-151D-8D3A-62EC319AC655}"/>
              </a:ext>
            </a:extLst>
          </p:cNvPr>
          <p:cNvSpPr txBox="1"/>
          <p:nvPr/>
        </p:nvSpPr>
        <p:spPr>
          <a:xfrm>
            <a:off x="524311" y="1076933"/>
            <a:ext cx="8095377" cy="532453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002060"/>
                </a:solidFill>
              </a:rPr>
              <a:t>Guidance Related to Reduce Benefit Options (RBO) Generally Associated with Long Term Care Insurance Rate Increases: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b="1" dirty="0">
                <a:solidFill>
                  <a:srgbClr val="002060"/>
                </a:solidFill>
              </a:rPr>
              <a:t>RBO Principles – Adopted Nov. 2020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  <a:hlinkClick r:id="rId2"/>
              </a:rPr>
              <a:t>https://content.naic.org/sites/default/files/inline-files/Two_RBO%20Principles_Adopted_TPR.pdf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b="1" dirty="0">
                <a:solidFill>
                  <a:srgbClr val="002060"/>
                </a:solidFill>
              </a:rPr>
              <a:t>RBO Communication Principles – Adopted Nov. 2020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  <a:hlinkClick r:id="rId3"/>
              </a:rPr>
              <a:t>https://content.naic.org/sites/default/files/inline-files/Three_RBO_Communication_Principles_Adopted_TPR.pdf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b="1" dirty="0">
                <a:solidFill>
                  <a:srgbClr val="002060"/>
                </a:solidFill>
              </a:rPr>
              <a:t>RBO Communication Checklists – Adopted Nov. 2021; Amended March 2023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  <a:hlinkClick r:id="rId4"/>
              </a:rPr>
              <a:t>https://content.naic.org/sites/default/files/inline-files/LTC%28EX%29TF_RBO_Communication_Checklist_3.13.23%20Adopted.docx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b="1" dirty="0">
                <a:solidFill>
                  <a:srgbClr val="002060"/>
                </a:solidFill>
              </a:rPr>
              <a:t>LTC Wellness Issues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  <a:hlinkClick r:id="rId5"/>
              </a:rPr>
              <a:t>https://content.naic.org/sites/default/files/inline-files/LTC%20wellness%20program%20issues%20-%20120721%20RBO%20SG%20-%20adopted_0.docx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40C3F6-1707-B9D8-9BFE-FF64E825EFF9}"/>
              </a:ext>
            </a:extLst>
          </p:cNvPr>
          <p:cNvSpPr txBox="1"/>
          <p:nvPr/>
        </p:nvSpPr>
        <p:spPr>
          <a:xfrm>
            <a:off x="411060" y="456532"/>
            <a:ext cx="8095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Long Term Care Insurance Reduced Benefit Options</a:t>
            </a:r>
          </a:p>
        </p:txBody>
      </p:sp>
    </p:spTree>
    <p:extLst>
      <p:ext uri="{BB962C8B-B14F-4D97-AF65-F5344CB8AC3E}">
        <p14:creationId xmlns:p14="http://schemas.microsoft.com/office/powerpoint/2010/main" val="288516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E40C3F6-1707-B9D8-9BFE-FF64E825EFF9}"/>
              </a:ext>
            </a:extLst>
          </p:cNvPr>
          <p:cNvSpPr txBox="1"/>
          <p:nvPr/>
        </p:nvSpPr>
        <p:spPr>
          <a:xfrm>
            <a:off x="411060" y="469784"/>
            <a:ext cx="80953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Long Term Care Insurance Reduced Benefit Options </a:t>
            </a:r>
          </a:p>
          <a:p>
            <a:pPr algn="ctr"/>
            <a:r>
              <a:rPr lang="en-US" sz="2400" b="1" dirty="0"/>
              <a:t>Communications Checklist Amendments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34E66CA-4D17-C510-9D65-14BB0894F6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5110992"/>
              </p:ext>
            </p:extLst>
          </p:nvPr>
        </p:nvGraphicFramePr>
        <p:xfrm>
          <a:off x="543338" y="1063970"/>
          <a:ext cx="7963099" cy="5456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8F2EB6D-AB32-A4F6-C8C8-8FD2D24AE4D1}"/>
              </a:ext>
            </a:extLst>
          </p:cNvPr>
          <p:cNvSpPr txBox="1"/>
          <p:nvPr/>
        </p:nvSpPr>
        <p:spPr>
          <a:xfrm>
            <a:off x="927652" y="6187124"/>
            <a:ext cx="5844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*Refers to Nov. 2021 version  </a:t>
            </a:r>
          </a:p>
        </p:txBody>
      </p:sp>
    </p:spTree>
    <p:extLst>
      <p:ext uri="{BB962C8B-B14F-4D97-AF65-F5344CB8AC3E}">
        <p14:creationId xmlns:p14="http://schemas.microsoft.com/office/powerpoint/2010/main" val="4234732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</TotalTime>
  <Words>292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Employment, Banking, and Revenue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Logue, Shannen</dc:creator>
  <cp:lastModifiedBy>Logue, Shannen</cp:lastModifiedBy>
  <cp:revision>1</cp:revision>
  <dcterms:created xsi:type="dcterms:W3CDTF">2023-11-07T18:39:02Z</dcterms:created>
  <dcterms:modified xsi:type="dcterms:W3CDTF">2023-11-08T23:03:24Z</dcterms:modified>
</cp:coreProperties>
</file>